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5" r:id="rId1"/>
    <p:sldMasterId id="2147483697" r:id="rId2"/>
    <p:sldMasterId id="2147483683" r:id="rId3"/>
  </p:sldMasterIdLst>
  <p:notesMasterIdLst>
    <p:notesMasterId r:id="rId16"/>
  </p:notesMasterIdLst>
  <p:handoutMasterIdLst>
    <p:handoutMasterId r:id="rId17"/>
  </p:handoutMasterIdLst>
  <p:sldIdLst>
    <p:sldId id="307" r:id="rId4"/>
    <p:sldId id="316" r:id="rId5"/>
    <p:sldId id="296" r:id="rId6"/>
    <p:sldId id="308" r:id="rId7"/>
    <p:sldId id="299" r:id="rId8"/>
    <p:sldId id="309" r:id="rId9"/>
    <p:sldId id="314" r:id="rId10"/>
    <p:sldId id="297" r:id="rId11"/>
    <p:sldId id="310" r:id="rId12"/>
    <p:sldId id="312" r:id="rId13"/>
    <p:sldId id="313" r:id="rId14"/>
    <p:sldId id="315" r:id="rId15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CC6A"/>
    <a:srgbClr val="54585A"/>
    <a:srgbClr val="FFCC00"/>
    <a:srgbClr val="004376"/>
    <a:srgbClr val="F9F6E5"/>
    <a:srgbClr val="FF640F"/>
    <a:srgbClr val="B3A369"/>
    <a:srgbClr val="6D6137"/>
    <a:srgbClr val="003057"/>
    <a:srgbClr val="D6DB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D3BB76-61DE-4786-8DFB-48AA92B72904}" v="27" dt="2023-01-20T01:05:27.858"/>
    <p1510:client id="{23B65B72-6E1E-334C-8BE9-7C5F2A0AD83E}" v="283" dt="2023-01-20T03:48:17.159"/>
    <p1510:client id="{31E48156-BCFF-665E-E6DD-070B2967B4E7}" v="925" dt="2023-01-20T04:15:00.054"/>
    <p1510:client id="{66E01478-31F0-6E41-9E8B-A5E7144DA25F}" v="694" dt="2023-01-20T03:33:18.811"/>
    <p1510:client id="{A24A8FFE-035C-3B0B-7D02-BC6F69444557}" v="317" dt="2023-01-20T03:18:08.266"/>
    <p1510:client id="{EC05DF58-DC6A-263F-95DA-84DCB05DB981}" v="808" dt="2023-01-20T01:54:04.6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31F036-F7B7-46AD-9010-C11EF6EE8B70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E0D90412-8043-408E-B12F-098442D29661}">
      <dgm:prSet phldrT="[Text]" phldr="0"/>
      <dgm:spPr/>
      <dgm:t>
        <a:bodyPr/>
        <a:lstStyle/>
        <a:p>
          <a:pPr rtl="0"/>
          <a:r>
            <a:rPr lang="en-US" dirty="0">
              <a:latin typeface="Arial" panose="020B0604020202020204"/>
            </a:rPr>
            <a:t> Data Cleaning and Setup</a:t>
          </a:r>
          <a:endParaRPr lang="en-US" dirty="0"/>
        </a:p>
      </dgm:t>
    </dgm:pt>
    <dgm:pt modelId="{E7C42A7F-694C-45E6-A829-844F11545A09}" type="parTrans" cxnId="{45CF1865-B28F-40A7-B07A-28F1AFFC4870}">
      <dgm:prSet/>
      <dgm:spPr/>
    </dgm:pt>
    <dgm:pt modelId="{EB890347-5F90-4E0F-A160-09E9FFE3AF7D}" type="sibTrans" cxnId="{45CF1865-B28F-40A7-B07A-28F1AFFC4870}">
      <dgm:prSet/>
      <dgm:spPr/>
    </dgm:pt>
    <dgm:pt modelId="{18FD8420-238B-41AA-80B1-E880322841B6}">
      <dgm:prSet phldrT="[Text]" phldr="0"/>
      <dgm:spPr/>
      <dgm:t>
        <a:bodyPr/>
        <a:lstStyle/>
        <a:p>
          <a:pPr rtl="0"/>
          <a:r>
            <a:rPr lang="en-US" dirty="0">
              <a:latin typeface="Arial" panose="020B0604020202020204"/>
            </a:rPr>
            <a:t>Model Implementation</a:t>
          </a:r>
        </a:p>
      </dgm:t>
    </dgm:pt>
    <dgm:pt modelId="{8C9F6AA0-B730-491D-AEC9-C042EAA2AB9F}" type="parTrans" cxnId="{A633BA45-86FD-4471-B498-3E66878F5546}">
      <dgm:prSet/>
      <dgm:spPr/>
    </dgm:pt>
    <dgm:pt modelId="{69630586-11F9-4206-AAEE-3DC2580CB118}" type="sibTrans" cxnId="{A633BA45-86FD-4471-B498-3E66878F5546}">
      <dgm:prSet/>
      <dgm:spPr/>
    </dgm:pt>
    <dgm:pt modelId="{774DA1FD-CFF9-44C7-B06A-4AEEF65723BE}">
      <dgm:prSet phldrT="[Text]" phldr="0"/>
      <dgm:spPr/>
      <dgm:t>
        <a:bodyPr/>
        <a:lstStyle/>
        <a:p>
          <a:r>
            <a:rPr lang="en-US" dirty="0">
              <a:latin typeface="Arial" panose="020B0604020202020204"/>
            </a:rPr>
            <a:t>Validation</a:t>
          </a:r>
          <a:endParaRPr lang="en-US" dirty="0"/>
        </a:p>
      </dgm:t>
    </dgm:pt>
    <dgm:pt modelId="{C60233FE-B6F3-4404-BDC0-0E39A857048C}" type="parTrans" cxnId="{04B2FCB0-786C-4DD3-BE94-D2E16CD67481}">
      <dgm:prSet/>
      <dgm:spPr/>
    </dgm:pt>
    <dgm:pt modelId="{C8120BFA-58DC-4FBD-8AE0-65CD605A180E}" type="sibTrans" cxnId="{04B2FCB0-786C-4DD3-BE94-D2E16CD67481}">
      <dgm:prSet/>
      <dgm:spPr/>
    </dgm:pt>
    <dgm:pt modelId="{EAF319FA-42A1-4489-95E2-2D6A88A3DFF6}" type="pres">
      <dgm:prSet presAssocID="{1931F036-F7B7-46AD-9010-C11EF6EE8B70}" presName="Name0" presStyleCnt="0">
        <dgm:presLayoutVars>
          <dgm:dir/>
          <dgm:animLvl val="lvl"/>
          <dgm:resizeHandles val="exact"/>
        </dgm:presLayoutVars>
      </dgm:prSet>
      <dgm:spPr/>
    </dgm:pt>
    <dgm:pt modelId="{773878BF-6DA0-42B6-BA46-8AC80B0398BE}" type="pres">
      <dgm:prSet presAssocID="{E0D90412-8043-408E-B12F-098442D29661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E30592B-5356-4B96-B6B4-828E4D0D87B5}" type="pres">
      <dgm:prSet presAssocID="{EB890347-5F90-4E0F-A160-09E9FFE3AF7D}" presName="parTxOnlySpace" presStyleCnt="0"/>
      <dgm:spPr/>
    </dgm:pt>
    <dgm:pt modelId="{396B7399-1015-44AC-B376-E748002C978C}" type="pres">
      <dgm:prSet presAssocID="{18FD8420-238B-41AA-80B1-E880322841B6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E852570D-ECC6-4447-B2E6-DE5A0BDDECCA}" type="pres">
      <dgm:prSet presAssocID="{69630586-11F9-4206-AAEE-3DC2580CB118}" presName="parTxOnlySpace" presStyleCnt="0"/>
      <dgm:spPr/>
    </dgm:pt>
    <dgm:pt modelId="{94423E04-C9CB-433A-A6F6-41CB25D2FB0E}" type="pres">
      <dgm:prSet presAssocID="{774DA1FD-CFF9-44C7-B06A-4AEEF65723BE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D52C51A-593C-4405-B7E8-63307AA56957}" type="presOf" srcId="{774DA1FD-CFF9-44C7-B06A-4AEEF65723BE}" destId="{94423E04-C9CB-433A-A6F6-41CB25D2FB0E}" srcOrd="0" destOrd="0" presId="urn:microsoft.com/office/officeart/2005/8/layout/chevron1"/>
    <dgm:cxn modelId="{45CF1865-B28F-40A7-B07A-28F1AFFC4870}" srcId="{1931F036-F7B7-46AD-9010-C11EF6EE8B70}" destId="{E0D90412-8043-408E-B12F-098442D29661}" srcOrd="0" destOrd="0" parTransId="{E7C42A7F-694C-45E6-A829-844F11545A09}" sibTransId="{EB890347-5F90-4E0F-A160-09E9FFE3AF7D}"/>
    <dgm:cxn modelId="{A633BA45-86FD-4471-B498-3E66878F5546}" srcId="{1931F036-F7B7-46AD-9010-C11EF6EE8B70}" destId="{18FD8420-238B-41AA-80B1-E880322841B6}" srcOrd="1" destOrd="0" parTransId="{8C9F6AA0-B730-491D-AEC9-C042EAA2AB9F}" sibTransId="{69630586-11F9-4206-AAEE-3DC2580CB118}"/>
    <dgm:cxn modelId="{72F0954D-89C6-4BB9-93D6-0A96FC2F5EB8}" type="presOf" srcId="{18FD8420-238B-41AA-80B1-E880322841B6}" destId="{396B7399-1015-44AC-B376-E748002C978C}" srcOrd="0" destOrd="0" presId="urn:microsoft.com/office/officeart/2005/8/layout/chevron1"/>
    <dgm:cxn modelId="{04B2FCB0-786C-4DD3-BE94-D2E16CD67481}" srcId="{1931F036-F7B7-46AD-9010-C11EF6EE8B70}" destId="{774DA1FD-CFF9-44C7-B06A-4AEEF65723BE}" srcOrd="2" destOrd="0" parTransId="{C60233FE-B6F3-4404-BDC0-0E39A857048C}" sibTransId="{C8120BFA-58DC-4FBD-8AE0-65CD605A180E}"/>
    <dgm:cxn modelId="{C2E6ECCA-CEFE-4F28-A7DA-378BA0E5D5D4}" type="presOf" srcId="{E0D90412-8043-408E-B12F-098442D29661}" destId="{773878BF-6DA0-42B6-BA46-8AC80B0398BE}" srcOrd="0" destOrd="0" presId="urn:microsoft.com/office/officeart/2005/8/layout/chevron1"/>
    <dgm:cxn modelId="{D4EA16F2-0528-4247-942F-95D9D75C2A4A}" type="presOf" srcId="{1931F036-F7B7-46AD-9010-C11EF6EE8B70}" destId="{EAF319FA-42A1-4489-95E2-2D6A88A3DFF6}" srcOrd="0" destOrd="0" presId="urn:microsoft.com/office/officeart/2005/8/layout/chevron1"/>
    <dgm:cxn modelId="{026C085E-AA91-43B4-B8EF-9BE315CD1E56}" type="presParOf" srcId="{EAF319FA-42A1-4489-95E2-2D6A88A3DFF6}" destId="{773878BF-6DA0-42B6-BA46-8AC80B0398BE}" srcOrd="0" destOrd="0" presId="urn:microsoft.com/office/officeart/2005/8/layout/chevron1"/>
    <dgm:cxn modelId="{2D2240EB-85EB-4505-8A53-F90999459BF6}" type="presParOf" srcId="{EAF319FA-42A1-4489-95E2-2D6A88A3DFF6}" destId="{2E30592B-5356-4B96-B6B4-828E4D0D87B5}" srcOrd="1" destOrd="0" presId="urn:microsoft.com/office/officeart/2005/8/layout/chevron1"/>
    <dgm:cxn modelId="{10D0D0FB-BE98-4602-852C-46141D1980AE}" type="presParOf" srcId="{EAF319FA-42A1-4489-95E2-2D6A88A3DFF6}" destId="{396B7399-1015-44AC-B376-E748002C978C}" srcOrd="2" destOrd="0" presId="urn:microsoft.com/office/officeart/2005/8/layout/chevron1"/>
    <dgm:cxn modelId="{DE681BD3-4227-4BFE-9776-94471E757B9C}" type="presParOf" srcId="{EAF319FA-42A1-4489-95E2-2D6A88A3DFF6}" destId="{E852570D-ECC6-4447-B2E6-DE5A0BDDECCA}" srcOrd="3" destOrd="0" presId="urn:microsoft.com/office/officeart/2005/8/layout/chevron1"/>
    <dgm:cxn modelId="{53DF4869-D70D-4506-AB40-14C6184F7FC9}" type="presParOf" srcId="{EAF319FA-42A1-4489-95E2-2D6A88A3DFF6}" destId="{94423E04-C9CB-433A-A6F6-41CB25D2FB0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0F7FC6-ACA5-482F-BA5E-7EF17E58159E}" type="doc">
      <dgm:prSet loTypeId="urn:microsoft.com/office/officeart/2005/8/layout/orgChart1" loCatId="hierarchy" qsTypeId="urn:microsoft.com/office/officeart/2005/8/quickstyle/simple1" qsCatId="simple" csTypeId="urn:microsoft.com/office/officeart/2005/8/colors/accent2_3" csCatId="accent2" phldr="1"/>
      <dgm:spPr/>
      <dgm:t>
        <a:bodyPr/>
        <a:lstStyle/>
        <a:p>
          <a:endParaRPr lang="en-US"/>
        </a:p>
      </dgm:t>
    </dgm:pt>
    <dgm:pt modelId="{F1D0FB0C-CA73-49AF-B9B7-4D43E0755DAD}">
      <dgm:prSet phldrT="[Text]"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Data Input</a:t>
          </a:r>
          <a:endParaRPr lang="en-US"/>
        </a:p>
      </dgm:t>
    </dgm:pt>
    <dgm:pt modelId="{CDAAE0BE-3FA5-4031-91A5-093E7124ADF1}" type="parTrans" cxnId="{5204F059-27B8-45B6-A92A-9A93A596435F}">
      <dgm:prSet/>
      <dgm:spPr/>
      <dgm:t>
        <a:bodyPr/>
        <a:lstStyle/>
        <a:p>
          <a:endParaRPr lang="en-US"/>
        </a:p>
      </dgm:t>
    </dgm:pt>
    <dgm:pt modelId="{7EABD2DF-E6F9-4130-ABD4-1E7DB4DFC845}" type="sibTrans" cxnId="{5204F059-27B8-45B6-A92A-9A93A596435F}">
      <dgm:prSet/>
      <dgm:spPr/>
      <dgm:t>
        <a:bodyPr/>
        <a:lstStyle/>
        <a:p>
          <a:endParaRPr lang="en-US"/>
        </a:p>
      </dgm:t>
    </dgm:pt>
    <dgm:pt modelId="{DADC454C-DB92-432C-9EC5-484A511EF354}">
      <dgm:prSet phldrT="[Text]"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Exponential Smoothing:</a:t>
          </a:r>
          <a:r>
            <a:rPr lang="en-US"/>
            <a:t> SKU 1</a:t>
          </a:r>
        </a:p>
      </dgm:t>
    </dgm:pt>
    <dgm:pt modelId="{7D1CF5AD-21B7-4E26-ACEB-DB5EAEACE1E4}" type="parTrans" cxnId="{CC143D1C-6E5D-41FB-8D94-9B773F1836ED}">
      <dgm:prSet/>
      <dgm:spPr/>
      <dgm:t>
        <a:bodyPr/>
        <a:lstStyle/>
        <a:p>
          <a:endParaRPr lang="en-US"/>
        </a:p>
      </dgm:t>
    </dgm:pt>
    <dgm:pt modelId="{A9597EC2-780F-4906-BE85-35A2CAC7E480}" type="sibTrans" cxnId="{CC143D1C-6E5D-41FB-8D94-9B773F1836ED}">
      <dgm:prSet/>
      <dgm:spPr/>
      <dgm:t>
        <a:bodyPr/>
        <a:lstStyle/>
        <a:p>
          <a:endParaRPr lang="en-US"/>
        </a:p>
      </dgm:t>
    </dgm:pt>
    <dgm:pt modelId="{BF86D610-97BE-4922-B9B5-F14CDCBCDA1E}">
      <dgm:prSet phldrT="[Text]"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Exponential Smoothing: SKU 3</a:t>
          </a:r>
          <a:endParaRPr lang="en-US"/>
        </a:p>
      </dgm:t>
    </dgm:pt>
    <dgm:pt modelId="{144A83C9-73C7-4BD9-B524-6157F1E1B0D6}" type="parTrans" cxnId="{15EC6F75-7BBF-437B-BDD4-1C6A2AFF760F}">
      <dgm:prSet/>
      <dgm:spPr/>
      <dgm:t>
        <a:bodyPr/>
        <a:lstStyle/>
        <a:p>
          <a:endParaRPr lang="en-US"/>
        </a:p>
      </dgm:t>
    </dgm:pt>
    <dgm:pt modelId="{217EC2DD-5F79-4B6F-B308-6F9F743DD1EE}" type="sibTrans" cxnId="{15EC6F75-7BBF-437B-BDD4-1C6A2AFF760F}">
      <dgm:prSet/>
      <dgm:spPr/>
      <dgm:t>
        <a:bodyPr/>
        <a:lstStyle/>
        <a:p>
          <a:endParaRPr lang="en-US"/>
        </a:p>
      </dgm:t>
    </dgm:pt>
    <dgm:pt modelId="{1FC7CFF0-EDF0-49D4-B4EA-D1E4EF7D6FB3}">
      <dgm:prSet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… </a:t>
          </a:r>
        </a:p>
      </dgm:t>
    </dgm:pt>
    <dgm:pt modelId="{9955671F-BFF9-4DFD-B232-CD6E01E4CC1D}" type="parTrans" cxnId="{495AA516-5B94-4D52-AE39-143D2F797E7F}">
      <dgm:prSet/>
      <dgm:spPr/>
    </dgm:pt>
    <dgm:pt modelId="{95E9807D-7F45-430A-9C78-306AE079DC21}" type="sibTrans" cxnId="{495AA516-5B94-4D52-AE39-143D2F797E7F}">
      <dgm:prSet/>
      <dgm:spPr/>
    </dgm:pt>
    <dgm:pt modelId="{CECB533E-51F5-4641-A76A-5272AF558200}">
      <dgm:prSet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Regression Model: 1 day difference</a:t>
          </a:r>
          <a:endParaRPr lang="en-US"/>
        </a:p>
      </dgm:t>
    </dgm:pt>
    <dgm:pt modelId="{97D81572-7022-40CF-A152-8DA39BA7C495}" type="parTrans" cxnId="{64518B77-3EF0-4633-A66E-5FF649F1F4DA}">
      <dgm:prSet/>
      <dgm:spPr/>
    </dgm:pt>
    <dgm:pt modelId="{BCDBB56A-32C5-4B88-AF91-9DF4645BA752}" type="sibTrans" cxnId="{64518B77-3EF0-4633-A66E-5FF649F1F4DA}">
      <dgm:prSet/>
      <dgm:spPr/>
    </dgm:pt>
    <dgm:pt modelId="{DDB205BE-4FB7-4B35-897B-AADC8E12C686}">
      <dgm:prSet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Regression Model: 2 day difference</a:t>
          </a:r>
        </a:p>
      </dgm:t>
    </dgm:pt>
    <dgm:pt modelId="{C3369F01-6D8A-42FC-BA99-A59E85D8C415}" type="parTrans" cxnId="{2B73B98F-E938-488A-A340-69D2F1046B1E}">
      <dgm:prSet/>
      <dgm:spPr/>
    </dgm:pt>
    <dgm:pt modelId="{C3DB586B-6DE2-4615-A0F1-0AABA59F2280}" type="sibTrans" cxnId="{2B73B98F-E938-488A-A340-69D2F1046B1E}">
      <dgm:prSet/>
      <dgm:spPr/>
    </dgm:pt>
    <dgm:pt modelId="{F427D67C-682D-436C-A5CF-B46649B8306E}">
      <dgm:prSet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… </a:t>
          </a:r>
        </a:p>
      </dgm:t>
    </dgm:pt>
    <dgm:pt modelId="{8F20A960-08F3-482A-B1BC-4B8B2E5E72F4}" type="parTrans" cxnId="{2C7D4669-9C3E-4B7D-9159-9DD9F9333BD0}">
      <dgm:prSet/>
      <dgm:spPr/>
    </dgm:pt>
    <dgm:pt modelId="{C4F79E25-C578-413E-8B14-1E880BB6761D}" type="sibTrans" cxnId="{2C7D4669-9C3E-4B7D-9159-9DD9F9333BD0}">
      <dgm:prSet/>
      <dgm:spPr/>
    </dgm:pt>
    <dgm:pt modelId="{93C6211B-8D39-48A1-AD5F-CF6AD60972DF}">
      <dgm:prSet phldr="0"/>
      <dgm:spPr/>
      <dgm:t>
        <a:bodyPr/>
        <a:lstStyle/>
        <a:p>
          <a:r>
            <a:rPr lang="en-US">
              <a:latin typeface="Arial" panose="020B0604020202020204"/>
            </a:rPr>
            <a:t>Exponential Smoothing: SKU 2</a:t>
          </a:r>
          <a:endParaRPr lang="en-US"/>
        </a:p>
      </dgm:t>
    </dgm:pt>
    <dgm:pt modelId="{1881CC02-D001-45EC-AE95-A24B738A1CA8}" type="parTrans" cxnId="{806B4B34-8785-4E03-8B68-065BB3DE201F}">
      <dgm:prSet/>
      <dgm:spPr/>
    </dgm:pt>
    <dgm:pt modelId="{519E2F54-436E-4DB4-8473-6BFF68181B07}" type="sibTrans" cxnId="{806B4B34-8785-4E03-8B68-065BB3DE201F}">
      <dgm:prSet/>
      <dgm:spPr/>
    </dgm:pt>
    <dgm:pt modelId="{9174FE08-38DF-4BED-8184-2C49E49EAEAC}">
      <dgm:prSet phldr="0"/>
      <dgm:spPr/>
      <dgm:t>
        <a:bodyPr/>
        <a:lstStyle/>
        <a:p>
          <a:pPr rtl="0"/>
          <a:r>
            <a:rPr lang="en-US"/>
            <a:t>… </a:t>
          </a:r>
          <a:endParaRPr lang="en-US">
            <a:latin typeface="Arial" panose="020B0604020202020204"/>
          </a:endParaRPr>
        </a:p>
      </dgm:t>
    </dgm:pt>
    <dgm:pt modelId="{4C05C0B7-ACCD-407E-BD3E-E44032B21502}" type="parTrans" cxnId="{17C35ABC-A533-4CE7-BC5B-CBB4E80026B0}">
      <dgm:prSet/>
      <dgm:spPr/>
    </dgm:pt>
    <dgm:pt modelId="{37A7E61A-EDE4-49E3-AF16-938E876325DB}" type="sibTrans" cxnId="{17C35ABC-A533-4CE7-BC5B-CBB4E80026B0}">
      <dgm:prSet/>
      <dgm:spPr/>
    </dgm:pt>
    <dgm:pt modelId="{0242CF6C-5653-4168-8AE3-A4F7A7E3EF66}">
      <dgm:prSet phldr="0"/>
      <dgm:spPr/>
      <dgm:t>
        <a:bodyPr/>
        <a:lstStyle/>
        <a:p>
          <a:pPr rtl="0"/>
          <a:r>
            <a:rPr lang="en-US"/>
            <a:t>Regression Model: 1 day difference</a:t>
          </a:r>
        </a:p>
      </dgm:t>
    </dgm:pt>
    <dgm:pt modelId="{6001DDFB-B55E-4ECB-99EC-813D62D7C261}" type="parTrans" cxnId="{63E95FE0-7C19-45EE-8BEF-A7CA754A6B4A}">
      <dgm:prSet/>
      <dgm:spPr/>
    </dgm:pt>
    <dgm:pt modelId="{00881F95-ECFB-485C-81F6-F9CD7ABDFE79}" type="sibTrans" cxnId="{63E95FE0-7C19-45EE-8BEF-A7CA754A6B4A}">
      <dgm:prSet/>
      <dgm:spPr/>
    </dgm:pt>
    <dgm:pt modelId="{E6F7C598-4FB8-49C5-BEF8-6D03F86F3670}">
      <dgm:prSet phldr="0"/>
      <dgm:spPr/>
      <dgm:t>
        <a:bodyPr/>
        <a:lstStyle/>
        <a:p>
          <a:r>
            <a:rPr lang="en-US"/>
            <a:t>Regression Model: 2 day difference</a:t>
          </a:r>
        </a:p>
      </dgm:t>
    </dgm:pt>
    <dgm:pt modelId="{FDD3D417-90BA-48D1-B31A-7D030A12549F}" type="parTrans" cxnId="{8419E0D3-4D3B-4061-AAAC-3B110EDBB402}">
      <dgm:prSet/>
      <dgm:spPr/>
    </dgm:pt>
    <dgm:pt modelId="{9B064440-19A6-4109-8983-4E6D735DC2C4}" type="sibTrans" cxnId="{8419E0D3-4D3B-4061-AAAC-3B110EDBB402}">
      <dgm:prSet/>
      <dgm:spPr/>
    </dgm:pt>
    <dgm:pt modelId="{C9836353-3FF7-4533-9322-8F3EEE52E87A}">
      <dgm:prSet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Regression Model: 6</a:t>
          </a:r>
          <a:r>
            <a:rPr lang="en-US"/>
            <a:t> day difference</a:t>
          </a:r>
        </a:p>
      </dgm:t>
    </dgm:pt>
    <dgm:pt modelId="{538C3498-234F-45A2-8817-A460ABAAEAD8}" type="parTrans" cxnId="{7C0F123F-57AD-4245-A50A-4E69891A0284}">
      <dgm:prSet/>
      <dgm:spPr/>
    </dgm:pt>
    <dgm:pt modelId="{A18DA6FB-8B83-4970-8989-FB843147E91C}" type="sibTrans" cxnId="{7C0F123F-57AD-4245-A50A-4E69891A0284}">
      <dgm:prSet/>
      <dgm:spPr/>
    </dgm:pt>
    <dgm:pt modelId="{3A1BB45A-DA5B-43F6-89A2-C9C5098A4F1F}">
      <dgm:prSet phldr="0"/>
      <dgm:spPr/>
      <dgm:t>
        <a:bodyPr/>
        <a:lstStyle/>
        <a:p>
          <a:pPr rtl="0"/>
          <a:r>
            <a:rPr lang="en-US"/>
            <a:t>Regression Model: 1 day difference</a:t>
          </a:r>
        </a:p>
      </dgm:t>
    </dgm:pt>
    <dgm:pt modelId="{AD28F8E5-A71E-4C2D-82D0-163AE8270645}" type="parTrans" cxnId="{44AE728B-4D79-4B49-8C4F-708BC6CA294A}">
      <dgm:prSet/>
      <dgm:spPr/>
    </dgm:pt>
    <dgm:pt modelId="{7F07A61E-C0E8-4F4B-AB6A-40491188DA56}" type="sibTrans" cxnId="{44AE728B-4D79-4B49-8C4F-708BC6CA294A}">
      <dgm:prSet/>
      <dgm:spPr/>
    </dgm:pt>
    <dgm:pt modelId="{AF848764-B34A-4481-9E13-E1A8B17AC54D}">
      <dgm:prSet phldr="0"/>
      <dgm:spPr/>
      <dgm:t>
        <a:bodyPr/>
        <a:lstStyle/>
        <a:p>
          <a:r>
            <a:rPr lang="en-US"/>
            <a:t>Regression Model: 2 day difference</a:t>
          </a:r>
        </a:p>
      </dgm:t>
    </dgm:pt>
    <dgm:pt modelId="{CA17A652-95B5-425D-B3B0-D101766B1174}" type="parTrans" cxnId="{040BC3BF-0A2A-471D-9541-1B49AD59867C}">
      <dgm:prSet/>
      <dgm:spPr/>
    </dgm:pt>
    <dgm:pt modelId="{2FFA7EF8-CC1F-4093-B280-74BAF03E4650}" type="sibTrans" cxnId="{040BC3BF-0A2A-471D-9541-1B49AD59867C}">
      <dgm:prSet/>
      <dgm:spPr/>
    </dgm:pt>
    <dgm:pt modelId="{2EE029EF-0C0E-447F-A492-1756EBD42D5C}">
      <dgm:prSet phldr="0"/>
      <dgm:spPr/>
      <dgm:t>
        <a:bodyPr/>
        <a:lstStyle/>
        <a:p>
          <a:pPr rtl="0"/>
          <a:r>
            <a:rPr lang="en-US"/>
            <a:t>… </a:t>
          </a:r>
          <a:endParaRPr lang="en-US">
            <a:latin typeface="Arial" panose="020B0604020202020204"/>
          </a:endParaRPr>
        </a:p>
      </dgm:t>
    </dgm:pt>
    <dgm:pt modelId="{5F2AE913-B18C-4588-AEFC-062055DF641B}" type="parTrans" cxnId="{3D5C8730-94AF-4DC1-9B06-2F4CBFFDE00B}">
      <dgm:prSet/>
      <dgm:spPr/>
    </dgm:pt>
    <dgm:pt modelId="{7B085CDB-67E9-4734-8D84-01400FC6A8D2}" type="sibTrans" cxnId="{3D5C8730-94AF-4DC1-9B06-2F4CBFFDE00B}">
      <dgm:prSet/>
      <dgm:spPr/>
    </dgm:pt>
    <dgm:pt modelId="{34A1E8D7-9953-47A9-80A3-8DCA051440E6}">
      <dgm:prSet phldr="0"/>
      <dgm:spPr/>
      <dgm:t>
        <a:bodyPr/>
        <a:lstStyle/>
        <a:p>
          <a:r>
            <a:rPr lang="en-US"/>
            <a:t>Regression Model: 2 day difference</a:t>
          </a:r>
        </a:p>
      </dgm:t>
    </dgm:pt>
    <dgm:pt modelId="{37BE1C48-1729-41E5-B510-1600F4BA2ED4}" type="parTrans" cxnId="{8A346FB4-ED95-4CC0-9F23-2E2E4A14C54B}">
      <dgm:prSet/>
      <dgm:spPr/>
    </dgm:pt>
    <dgm:pt modelId="{8711537A-7DCA-42BE-8BB6-7B0FC102431E}" type="sibTrans" cxnId="{8A346FB4-ED95-4CC0-9F23-2E2E4A14C54B}">
      <dgm:prSet/>
      <dgm:spPr/>
    </dgm:pt>
    <dgm:pt modelId="{FAFD5CC2-2C05-4C28-AE24-832B859A6396}">
      <dgm:prSet phldr="0"/>
      <dgm:spPr/>
      <dgm:t>
        <a:bodyPr/>
        <a:lstStyle/>
        <a:p>
          <a:r>
            <a:rPr lang="en-US">
              <a:latin typeface="Arial" panose="020B0604020202020204"/>
            </a:rPr>
            <a:t>...</a:t>
          </a:r>
        </a:p>
      </dgm:t>
    </dgm:pt>
    <dgm:pt modelId="{BEE4D1D8-3FD4-4EC5-B746-9D41B12D6CED}" type="parTrans" cxnId="{AEEB5C93-414D-4080-B5A8-EF918A72A540}">
      <dgm:prSet/>
      <dgm:spPr/>
    </dgm:pt>
    <dgm:pt modelId="{F6843E3B-D4AF-42A0-8516-3741DF6041F2}" type="sibTrans" cxnId="{AEEB5C93-414D-4080-B5A8-EF918A72A540}">
      <dgm:prSet/>
      <dgm:spPr/>
    </dgm:pt>
    <dgm:pt modelId="{864EE63F-5A3F-4072-9CA9-0013F3D954A2}">
      <dgm:prSet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Regression Model: 6</a:t>
          </a:r>
          <a:r>
            <a:rPr lang="en-US"/>
            <a:t> day difference</a:t>
          </a:r>
        </a:p>
      </dgm:t>
    </dgm:pt>
    <dgm:pt modelId="{C87F555C-43C0-4FD0-95AB-10A862A234A4}" type="parTrans" cxnId="{96A1B310-1C28-463C-A873-BF2EB4BBB4C9}">
      <dgm:prSet/>
      <dgm:spPr/>
    </dgm:pt>
    <dgm:pt modelId="{88E877AF-19AC-44B7-A290-10F53E87674F}" type="sibTrans" cxnId="{96A1B310-1C28-463C-A873-BF2EB4BBB4C9}">
      <dgm:prSet/>
      <dgm:spPr/>
    </dgm:pt>
    <dgm:pt modelId="{0B910DC3-F890-42E4-9942-62742D0326FC}">
      <dgm:prSet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Regression Model: 6 day difference</a:t>
          </a:r>
          <a:endParaRPr lang="en-US"/>
        </a:p>
      </dgm:t>
    </dgm:pt>
    <dgm:pt modelId="{519FBF9F-CA38-48AF-AECD-85BA64F47AD3}" type="parTrans" cxnId="{6C23BE27-FBFE-471C-875F-7D7B36DD8116}">
      <dgm:prSet/>
      <dgm:spPr/>
    </dgm:pt>
    <dgm:pt modelId="{16D73FD7-68BF-400F-B366-13944A62EE93}" type="sibTrans" cxnId="{6C23BE27-FBFE-471C-875F-7D7B36DD8116}">
      <dgm:prSet/>
      <dgm:spPr/>
    </dgm:pt>
    <dgm:pt modelId="{6BA05913-3403-46D3-95C9-D9B8D03853DB}">
      <dgm:prSet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Regression Model: 6</a:t>
          </a:r>
          <a:r>
            <a:rPr lang="en-US"/>
            <a:t> day difference</a:t>
          </a:r>
        </a:p>
      </dgm:t>
    </dgm:pt>
    <dgm:pt modelId="{694342D5-7CA5-467D-9784-DE4D2BB0A4E0}" type="parTrans" cxnId="{5A64B37F-2694-451F-BDDC-6523D9EC9B25}">
      <dgm:prSet/>
      <dgm:spPr/>
    </dgm:pt>
    <dgm:pt modelId="{428D6F18-AD81-4246-9348-5F3DB4118303}" type="sibTrans" cxnId="{5A64B37F-2694-451F-BDDC-6523D9EC9B25}">
      <dgm:prSet/>
      <dgm:spPr/>
    </dgm:pt>
    <dgm:pt modelId="{77602011-1D1D-45B3-96D2-E1B9B48ED9AF}">
      <dgm:prSet phldr="0"/>
      <dgm:spPr/>
      <dgm:t>
        <a:bodyPr/>
        <a:lstStyle/>
        <a:p>
          <a:r>
            <a:rPr lang="en-US"/>
            <a:t>Regression Model: 1 day difference</a:t>
          </a:r>
        </a:p>
      </dgm:t>
    </dgm:pt>
    <dgm:pt modelId="{AC2DD401-F7E1-4285-82F2-7150A56115DD}" type="parTrans" cxnId="{B86ACD0E-1188-46DF-B2F3-6288047B3707}">
      <dgm:prSet/>
      <dgm:spPr/>
    </dgm:pt>
    <dgm:pt modelId="{284872DF-6281-4186-BC1D-5CB8FB02DD9B}" type="sibTrans" cxnId="{B86ACD0E-1188-46DF-B2F3-6288047B3707}">
      <dgm:prSet/>
      <dgm:spPr/>
    </dgm:pt>
    <dgm:pt modelId="{093B5526-F703-4C13-8526-800E821AFDA8}" type="pres">
      <dgm:prSet presAssocID="{CE0F7FC6-ACA5-482F-BA5E-7EF17E58159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C6A49D2-3253-4562-BE72-354F68BB7BCE}" type="pres">
      <dgm:prSet presAssocID="{F1D0FB0C-CA73-49AF-B9B7-4D43E0755DAD}" presName="hierRoot1" presStyleCnt="0">
        <dgm:presLayoutVars>
          <dgm:hierBranch val="init"/>
        </dgm:presLayoutVars>
      </dgm:prSet>
      <dgm:spPr/>
    </dgm:pt>
    <dgm:pt modelId="{3F2DC59F-5F6C-4F8E-AA00-9710F603AA63}" type="pres">
      <dgm:prSet presAssocID="{F1D0FB0C-CA73-49AF-B9B7-4D43E0755DAD}" presName="rootComposite1" presStyleCnt="0"/>
      <dgm:spPr/>
    </dgm:pt>
    <dgm:pt modelId="{C3D6029F-7C54-480E-A248-CC414E39010C}" type="pres">
      <dgm:prSet presAssocID="{F1D0FB0C-CA73-49AF-B9B7-4D43E0755DAD}" presName="rootText1" presStyleLbl="node0" presStyleIdx="0" presStyleCnt="1">
        <dgm:presLayoutVars>
          <dgm:chPref val="3"/>
        </dgm:presLayoutVars>
      </dgm:prSet>
      <dgm:spPr/>
    </dgm:pt>
    <dgm:pt modelId="{795397E0-B7FE-47B7-99F8-F1877CA5F0A6}" type="pres">
      <dgm:prSet presAssocID="{F1D0FB0C-CA73-49AF-B9B7-4D43E0755DAD}" presName="rootConnector1" presStyleLbl="node1" presStyleIdx="0" presStyleCnt="0"/>
      <dgm:spPr/>
    </dgm:pt>
    <dgm:pt modelId="{50A89EF0-4D0D-4DA9-93E9-E8D90223005E}" type="pres">
      <dgm:prSet presAssocID="{F1D0FB0C-CA73-49AF-B9B7-4D43E0755DAD}" presName="hierChild2" presStyleCnt="0"/>
      <dgm:spPr/>
    </dgm:pt>
    <dgm:pt modelId="{9C868605-B33A-42FC-98F6-03B29C5D45C4}" type="pres">
      <dgm:prSet presAssocID="{7D1CF5AD-21B7-4E26-ACEB-DB5EAEACE1E4}" presName="Name37" presStyleLbl="parChTrans1D2" presStyleIdx="0" presStyleCnt="4"/>
      <dgm:spPr/>
    </dgm:pt>
    <dgm:pt modelId="{3E7DA54B-740A-4A2F-8139-1DA6352741A3}" type="pres">
      <dgm:prSet presAssocID="{DADC454C-DB92-432C-9EC5-484A511EF354}" presName="hierRoot2" presStyleCnt="0">
        <dgm:presLayoutVars>
          <dgm:hierBranch val="init"/>
        </dgm:presLayoutVars>
      </dgm:prSet>
      <dgm:spPr/>
    </dgm:pt>
    <dgm:pt modelId="{373330F6-6C96-49A1-B18D-B1B3CD5053C0}" type="pres">
      <dgm:prSet presAssocID="{DADC454C-DB92-432C-9EC5-484A511EF354}" presName="rootComposite" presStyleCnt="0"/>
      <dgm:spPr/>
    </dgm:pt>
    <dgm:pt modelId="{162BD376-E733-4238-8393-B918A2EF23E3}" type="pres">
      <dgm:prSet presAssocID="{DADC454C-DB92-432C-9EC5-484A511EF354}" presName="rootText" presStyleLbl="node2" presStyleIdx="0" presStyleCnt="4">
        <dgm:presLayoutVars>
          <dgm:chPref val="3"/>
        </dgm:presLayoutVars>
      </dgm:prSet>
      <dgm:spPr/>
    </dgm:pt>
    <dgm:pt modelId="{810F5648-13A9-4C5C-9CB9-491B9BA6DC5F}" type="pres">
      <dgm:prSet presAssocID="{DADC454C-DB92-432C-9EC5-484A511EF354}" presName="rootConnector" presStyleLbl="node2" presStyleIdx="0" presStyleCnt="4"/>
      <dgm:spPr/>
    </dgm:pt>
    <dgm:pt modelId="{7F4C1CA4-402F-4541-814D-36FD48388E8B}" type="pres">
      <dgm:prSet presAssocID="{DADC454C-DB92-432C-9EC5-484A511EF354}" presName="hierChild4" presStyleCnt="0"/>
      <dgm:spPr/>
    </dgm:pt>
    <dgm:pt modelId="{52AB4229-E468-4FB3-9DF6-A1AF1915242E}" type="pres">
      <dgm:prSet presAssocID="{97D81572-7022-40CF-A152-8DA39BA7C495}" presName="Name37" presStyleLbl="parChTrans1D3" presStyleIdx="0" presStyleCnt="16"/>
      <dgm:spPr/>
    </dgm:pt>
    <dgm:pt modelId="{0188CEC0-EBAD-4120-84AA-24CC21DDB590}" type="pres">
      <dgm:prSet presAssocID="{CECB533E-51F5-4641-A76A-5272AF558200}" presName="hierRoot2" presStyleCnt="0">
        <dgm:presLayoutVars>
          <dgm:hierBranch val="init"/>
        </dgm:presLayoutVars>
      </dgm:prSet>
      <dgm:spPr/>
    </dgm:pt>
    <dgm:pt modelId="{6D37A070-C93C-4D31-B03A-3067D6F35906}" type="pres">
      <dgm:prSet presAssocID="{CECB533E-51F5-4641-A76A-5272AF558200}" presName="rootComposite" presStyleCnt="0"/>
      <dgm:spPr/>
    </dgm:pt>
    <dgm:pt modelId="{643FAD99-A89F-4547-BC3C-98AA1C9EBCE1}" type="pres">
      <dgm:prSet presAssocID="{CECB533E-51F5-4641-A76A-5272AF558200}" presName="rootText" presStyleLbl="node3" presStyleIdx="0" presStyleCnt="16">
        <dgm:presLayoutVars>
          <dgm:chPref val="3"/>
        </dgm:presLayoutVars>
      </dgm:prSet>
      <dgm:spPr/>
    </dgm:pt>
    <dgm:pt modelId="{61E118F8-2FE3-4034-B886-ED85DEFD5858}" type="pres">
      <dgm:prSet presAssocID="{CECB533E-51F5-4641-A76A-5272AF558200}" presName="rootConnector" presStyleLbl="node3" presStyleIdx="0" presStyleCnt="16"/>
      <dgm:spPr/>
    </dgm:pt>
    <dgm:pt modelId="{FC6BFA31-20CD-4ACE-9AA0-534AB6590DC8}" type="pres">
      <dgm:prSet presAssocID="{CECB533E-51F5-4641-A76A-5272AF558200}" presName="hierChild4" presStyleCnt="0"/>
      <dgm:spPr/>
    </dgm:pt>
    <dgm:pt modelId="{B29ED333-1147-4037-A0F2-FCC2972164C7}" type="pres">
      <dgm:prSet presAssocID="{CECB533E-51F5-4641-A76A-5272AF558200}" presName="hierChild5" presStyleCnt="0"/>
      <dgm:spPr/>
    </dgm:pt>
    <dgm:pt modelId="{453A4E31-392A-4629-84F1-0C549AE7654D}" type="pres">
      <dgm:prSet presAssocID="{C3369F01-6D8A-42FC-BA99-A59E85D8C415}" presName="Name37" presStyleLbl="parChTrans1D3" presStyleIdx="1" presStyleCnt="16"/>
      <dgm:spPr/>
    </dgm:pt>
    <dgm:pt modelId="{5A2E13EF-A969-45E6-AB79-573EC80D40FB}" type="pres">
      <dgm:prSet presAssocID="{DDB205BE-4FB7-4B35-897B-AADC8E12C686}" presName="hierRoot2" presStyleCnt="0">
        <dgm:presLayoutVars>
          <dgm:hierBranch val="init"/>
        </dgm:presLayoutVars>
      </dgm:prSet>
      <dgm:spPr/>
    </dgm:pt>
    <dgm:pt modelId="{3C37255E-F8B9-46D2-B1F1-8F92E5650C37}" type="pres">
      <dgm:prSet presAssocID="{DDB205BE-4FB7-4B35-897B-AADC8E12C686}" presName="rootComposite" presStyleCnt="0"/>
      <dgm:spPr/>
    </dgm:pt>
    <dgm:pt modelId="{C12ED8A3-F27E-4FD1-93B5-49ED69C122B7}" type="pres">
      <dgm:prSet presAssocID="{DDB205BE-4FB7-4B35-897B-AADC8E12C686}" presName="rootText" presStyleLbl="node3" presStyleIdx="1" presStyleCnt="16">
        <dgm:presLayoutVars>
          <dgm:chPref val="3"/>
        </dgm:presLayoutVars>
      </dgm:prSet>
      <dgm:spPr/>
    </dgm:pt>
    <dgm:pt modelId="{1E205C53-9469-45EE-9381-D51A590A7A8B}" type="pres">
      <dgm:prSet presAssocID="{DDB205BE-4FB7-4B35-897B-AADC8E12C686}" presName="rootConnector" presStyleLbl="node3" presStyleIdx="1" presStyleCnt="16"/>
      <dgm:spPr/>
    </dgm:pt>
    <dgm:pt modelId="{F7828922-E55A-4172-9F93-DF1C6B5B713F}" type="pres">
      <dgm:prSet presAssocID="{DDB205BE-4FB7-4B35-897B-AADC8E12C686}" presName="hierChild4" presStyleCnt="0"/>
      <dgm:spPr/>
    </dgm:pt>
    <dgm:pt modelId="{B9FF4BC4-6E80-40B5-AE23-96A8179107D4}" type="pres">
      <dgm:prSet presAssocID="{DDB205BE-4FB7-4B35-897B-AADC8E12C686}" presName="hierChild5" presStyleCnt="0"/>
      <dgm:spPr/>
    </dgm:pt>
    <dgm:pt modelId="{12703BDE-D6AC-4F19-B993-78CAF25E293F}" type="pres">
      <dgm:prSet presAssocID="{8F20A960-08F3-482A-B1BC-4B8B2E5E72F4}" presName="Name37" presStyleLbl="parChTrans1D3" presStyleIdx="2" presStyleCnt="16"/>
      <dgm:spPr/>
    </dgm:pt>
    <dgm:pt modelId="{FCB8E3A1-8FC5-4C4F-8A7F-73B1440DE977}" type="pres">
      <dgm:prSet presAssocID="{F427D67C-682D-436C-A5CF-B46649B8306E}" presName="hierRoot2" presStyleCnt="0">
        <dgm:presLayoutVars>
          <dgm:hierBranch val="init"/>
        </dgm:presLayoutVars>
      </dgm:prSet>
      <dgm:spPr/>
    </dgm:pt>
    <dgm:pt modelId="{4ADB0EC3-023D-421C-A65A-A16619E3BA3F}" type="pres">
      <dgm:prSet presAssocID="{F427D67C-682D-436C-A5CF-B46649B8306E}" presName="rootComposite" presStyleCnt="0"/>
      <dgm:spPr/>
    </dgm:pt>
    <dgm:pt modelId="{91851A5A-2EE9-4D8B-983A-0BBB7A991080}" type="pres">
      <dgm:prSet presAssocID="{F427D67C-682D-436C-A5CF-B46649B8306E}" presName="rootText" presStyleLbl="node3" presStyleIdx="2" presStyleCnt="16">
        <dgm:presLayoutVars>
          <dgm:chPref val="3"/>
        </dgm:presLayoutVars>
      </dgm:prSet>
      <dgm:spPr/>
    </dgm:pt>
    <dgm:pt modelId="{FE364D19-D73E-4EC0-831F-379A9532F9F1}" type="pres">
      <dgm:prSet presAssocID="{F427D67C-682D-436C-A5CF-B46649B8306E}" presName="rootConnector" presStyleLbl="node3" presStyleIdx="2" presStyleCnt="16"/>
      <dgm:spPr/>
    </dgm:pt>
    <dgm:pt modelId="{344031FE-EB5A-4A36-B344-E70CC08B415E}" type="pres">
      <dgm:prSet presAssocID="{F427D67C-682D-436C-A5CF-B46649B8306E}" presName="hierChild4" presStyleCnt="0"/>
      <dgm:spPr/>
    </dgm:pt>
    <dgm:pt modelId="{3FE34BBC-86E8-4B74-8305-50FE2709F8DB}" type="pres">
      <dgm:prSet presAssocID="{F427D67C-682D-436C-A5CF-B46649B8306E}" presName="hierChild5" presStyleCnt="0"/>
      <dgm:spPr/>
    </dgm:pt>
    <dgm:pt modelId="{8CB7F071-AAE7-4FA2-8186-C6861F00B3FA}" type="pres">
      <dgm:prSet presAssocID="{519FBF9F-CA38-48AF-AECD-85BA64F47AD3}" presName="Name37" presStyleLbl="parChTrans1D3" presStyleIdx="3" presStyleCnt="16"/>
      <dgm:spPr/>
    </dgm:pt>
    <dgm:pt modelId="{27D5E11D-659F-40FA-AC57-841CDE6AB4F6}" type="pres">
      <dgm:prSet presAssocID="{0B910DC3-F890-42E4-9942-62742D0326FC}" presName="hierRoot2" presStyleCnt="0">
        <dgm:presLayoutVars>
          <dgm:hierBranch val="init"/>
        </dgm:presLayoutVars>
      </dgm:prSet>
      <dgm:spPr/>
    </dgm:pt>
    <dgm:pt modelId="{338CB9FD-803C-49DC-AA70-BFFB262C3065}" type="pres">
      <dgm:prSet presAssocID="{0B910DC3-F890-42E4-9942-62742D0326FC}" presName="rootComposite" presStyleCnt="0"/>
      <dgm:spPr/>
    </dgm:pt>
    <dgm:pt modelId="{B94DECC2-0F16-493D-B1FC-904AC2870623}" type="pres">
      <dgm:prSet presAssocID="{0B910DC3-F890-42E4-9942-62742D0326FC}" presName="rootText" presStyleLbl="node3" presStyleIdx="3" presStyleCnt="16">
        <dgm:presLayoutVars>
          <dgm:chPref val="3"/>
        </dgm:presLayoutVars>
      </dgm:prSet>
      <dgm:spPr/>
    </dgm:pt>
    <dgm:pt modelId="{B58784AF-4CDE-4FEA-9B32-0A3B3DC0F18E}" type="pres">
      <dgm:prSet presAssocID="{0B910DC3-F890-42E4-9942-62742D0326FC}" presName="rootConnector" presStyleLbl="node3" presStyleIdx="3" presStyleCnt="16"/>
      <dgm:spPr/>
    </dgm:pt>
    <dgm:pt modelId="{C10412E1-858A-4C3C-8F13-9B8AA20BE645}" type="pres">
      <dgm:prSet presAssocID="{0B910DC3-F890-42E4-9942-62742D0326FC}" presName="hierChild4" presStyleCnt="0"/>
      <dgm:spPr/>
    </dgm:pt>
    <dgm:pt modelId="{DB7B1E40-9339-4E05-BB89-5B47EED2EFDA}" type="pres">
      <dgm:prSet presAssocID="{0B910DC3-F890-42E4-9942-62742D0326FC}" presName="hierChild5" presStyleCnt="0"/>
      <dgm:spPr/>
    </dgm:pt>
    <dgm:pt modelId="{B3B72DB6-6D9A-42C4-BD77-B26A710AB369}" type="pres">
      <dgm:prSet presAssocID="{DADC454C-DB92-432C-9EC5-484A511EF354}" presName="hierChild5" presStyleCnt="0"/>
      <dgm:spPr/>
    </dgm:pt>
    <dgm:pt modelId="{A7F0FBD5-70D9-460B-91E5-D90C0A2EF0A0}" type="pres">
      <dgm:prSet presAssocID="{1881CC02-D001-45EC-AE95-A24B738A1CA8}" presName="Name37" presStyleLbl="parChTrans1D2" presStyleIdx="1" presStyleCnt="4"/>
      <dgm:spPr/>
    </dgm:pt>
    <dgm:pt modelId="{15A34899-66D3-4C7A-A876-80E562CC0392}" type="pres">
      <dgm:prSet presAssocID="{93C6211B-8D39-48A1-AD5F-CF6AD60972DF}" presName="hierRoot2" presStyleCnt="0">
        <dgm:presLayoutVars>
          <dgm:hierBranch val="init"/>
        </dgm:presLayoutVars>
      </dgm:prSet>
      <dgm:spPr/>
    </dgm:pt>
    <dgm:pt modelId="{AD7B7CAC-1FFF-41AC-A637-C69DD849DB43}" type="pres">
      <dgm:prSet presAssocID="{93C6211B-8D39-48A1-AD5F-CF6AD60972DF}" presName="rootComposite" presStyleCnt="0"/>
      <dgm:spPr/>
    </dgm:pt>
    <dgm:pt modelId="{159977BE-E900-400A-9942-A5C68395E161}" type="pres">
      <dgm:prSet presAssocID="{93C6211B-8D39-48A1-AD5F-CF6AD60972DF}" presName="rootText" presStyleLbl="node2" presStyleIdx="1" presStyleCnt="4">
        <dgm:presLayoutVars>
          <dgm:chPref val="3"/>
        </dgm:presLayoutVars>
      </dgm:prSet>
      <dgm:spPr/>
    </dgm:pt>
    <dgm:pt modelId="{B76A122D-700D-4F77-8E13-D159F537B76B}" type="pres">
      <dgm:prSet presAssocID="{93C6211B-8D39-48A1-AD5F-CF6AD60972DF}" presName="rootConnector" presStyleLbl="node2" presStyleIdx="1" presStyleCnt="4"/>
      <dgm:spPr/>
    </dgm:pt>
    <dgm:pt modelId="{99525F46-ABC1-43DA-8877-143BED7B7B22}" type="pres">
      <dgm:prSet presAssocID="{93C6211B-8D39-48A1-AD5F-CF6AD60972DF}" presName="hierChild4" presStyleCnt="0"/>
      <dgm:spPr/>
    </dgm:pt>
    <dgm:pt modelId="{56928ADD-511D-4875-AE9C-044B7B196A25}" type="pres">
      <dgm:prSet presAssocID="{6001DDFB-B55E-4ECB-99EC-813D62D7C261}" presName="Name37" presStyleLbl="parChTrans1D3" presStyleIdx="4" presStyleCnt="16"/>
      <dgm:spPr/>
    </dgm:pt>
    <dgm:pt modelId="{E4F0E797-5CCD-4405-BB93-BFD1E2D9DD41}" type="pres">
      <dgm:prSet presAssocID="{0242CF6C-5653-4168-8AE3-A4F7A7E3EF66}" presName="hierRoot2" presStyleCnt="0">
        <dgm:presLayoutVars>
          <dgm:hierBranch val="init"/>
        </dgm:presLayoutVars>
      </dgm:prSet>
      <dgm:spPr/>
    </dgm:pt>
    <dgm:pt modelId="{DC4A96AC-3C9F-43DA-8861-8947D0E0C462}" type="pres">
      <dgm:prSet presAssocID="{0242CF6C-5653-4168-8AE3-A4F7A7E3EF66}" presName="rootComposite" presStyleCnt="0"/>
      <dgm:spPr/>
    </dgm:pt>
    <dgm:pt modelId="{9B4790EF-80B6-4804-A746-7E917C05EEFE}" type="pres">
      <dgm:prSet presAssocID="{0242CF6C-5653-4168-8AE3-A4F7A7E3EF66}" presName="rootText" presStyleLbl="node3" presStyleIdx="4" presStyleCnt="16">
        <dgm:presLayoutVars>
          <dgm:chPref val="3"/>
        </dgm:presLayoutVars>
      </dgm:prSet>
      <dgm:spPr/>
    </dgm:pt>
    <dgm:pt modelId="{142BAF55-C691-4688-BD3E-195BA78A9CFA}" type="pres">
      <dgm:prSet presAssocID="{0242CF6C-5653-4168-8AE3-A4F7A7E3EF66}" presName="rootConnector" presStyleLbl="node3" presStyleIdx="4" presStyleCnt="16"/>
      <dgm:spPr/>
    </dgm:pt>
    <dgm:pt modelId="{7BEA8022-490D-44EC-B905-227686F71B57}" type="pres">
      <dgm:prSet presAssocID="{0242CF6C-5653-4168-8AE3-A4F7A7E3EF66}" presName="hierChild4" presStyleCnt="0"/>
      <dgm:spPr/>
    </dgm:pt>
    <dgm:pt modelId="{44AC60A4-1837-442D-A92E-084FC3DB27E7}" type="pres">
      <dgm:prSet presAssocID="{0242CF6C-5653-4168-8AE3-A4F7A7E3EF66}" presName="hierChild5" presStyleCnt="0"/>
      <dgm:spPr/>
    </dgm:pt>
    <dgm:pt modelId="{B0F76D54-792B-4E4B-9392-23A772FA735C}" type="pres">
      <dgm:prSet presAssocID="{FDD3D417-90BA-48D1-B31A-7D030A12549F}" presName="Name37" presStyleLbl="parChTrans1D3" presStyleIdx="5" presStyleCnt="16"/>
      <dgm:spPr/>
    </dgm:pt>
    <dgm:pt modelId="{B00F78C7-48C7-4EB1-A3D3-9C2177120E24}" type="pres">
      <dgm:prSet presAssocID="{E6F7C598-4FB8-49C5-BEF8-6D03F86F3670}" presName="hierRoot2" presStyleCnt="0">
        <dgm:presLayoutVars>
          <dgm:hierBranch val="init"/>
        </dgm:presLayoutVars>
      </dgm:prSet>
      <dgm:spPr/>
    </dgm:pt>
    <dgm:pt modelId="{99B6564A-9D48-4F1C-AD15-6F07C08DCC31}" type="pres">
      <dgm:prSet presAssocID="{E6F7C598-4FB8-49C5-BEF8-6D03F86F3670}" presName="rootComposite" presStyleCnt="0"/>
      <dgm:spPr/>
    </dgm:pt>
    <dgm:pt modelId="{81541E00-B19D-40DE-9A33-64245FD5F459}" type="pres">
      <dgm:prSet presAssocID="{E6F7C598-4FB8-49C5-BEF8-6D03F86F3670}" presName="rootText" presStyleLbl="node3" presStyleIdx="5" presStyleCnt="16">
        <dgm:presLayoutVars>
          <dgm:chPref val="3"/>
        </dgm:presLayoutVars>
      </dgm:prSet>
      <dgm:spPr/>
    </dgm:pt>
    <dgm:pt modelId="{ED910272-6001-42E2-8B3D-7E721C3F03C6}" type="pres">
      <dgm:prSet presAssocID="{E6F7C598-4FB8-49C5-BEF8-6D03F86F3670}" presName="rootConnector" presStyleLbl="node3" presStyleIdx="5" presStyleCnt="16"/>
      <dgm:spPr/>
    </dgm:pt>
    <dgm:pt modelId="{E3E5CF5F-88A8-486A-A75F-F4ADB019A454}" type="pres">
      <dgm:prSet presAssocID="{E6F7C598-4FB8-49C5-BEF8-6D03F86F3670}" presName="hierChild4" presStyleCnt="0"/>
      <dgm:spPr/>
    </dgm:pt>
    <dgm:pt modelId="{921FE2D4-5D42-4A7E-B194-CE800A274293}" type="pres">
      <dgm:prSet presAssocID="{E6F7C598-4FB8-49C5-BEF8-6D03F86F3670}" presName="hierChild5" presStyleCnt="0"/>
      <dgm:spPr/>
    </dgm:pt>
    <dgm:pt modelId="{9DC53F01-5A47-4E7D-BEDE-34C38DD96EEB}" type="pres">
      <dgm:prSet presAssocID="{4C05C0B7-ACCD-407E-BD3E-E44032B21502}" presName="Name37" presStyleLbl="parChTrans1D3" presStyleIdx="6" presStyleCnt="16"/>
      <dgm:spPr/>
    </dgm:pt>
    <dgm:pt modelId="{4EB1DFEE-FDC8-473C-A32F-EA8012B9B0C2}" type="pres">
      <dgm:prSet presAssocID="{9174FE08-38DF-4BED-8184-2C49E49EAEAC}" presName="hierRoot2" presStyleCnt="0">
        <dgm:presLayoutVars>
          <dgm:hierBranch val="init"/>
        </dgm:presLayoutVars>
      </dgm:prSet>
      <dgm:spPr/>
    </dgm:pt>
    <dgm:pt modelId="{ADC22C81-AA77-4528-918C-C31682AD1C7B}" type="pres">
      <dgm:prSet presAssocID="{9174FE08-38DF-4BED-8184-2C49E49EAEAC}" presName="rootComposite" presStyleCnt="0"/>
      <dgm:spPr/>
    </dgm:pt>
    <dgm:pt modelId="{89D7AA6C-DD54-4BD4-A9CA-D8DB4EEC01BE}" type="pres">
      <dgm:prSet presAssocID="{9174FE08-38DF-4BED-8184-2C49E49EAEAC}" presName="rootText" presStyleLbl="node3" presStyleIdx="6" presStyleCnt="16">
        <dgm:presLayoutVars>
          <dgm:chPref val="3"/>
        </dgm:presLayoutVars>
      </dgm:prSet>
      <dgm:spPr/>
    </dgm:pt>
    <dgm:pt modelId="{973A1017-7ADC-4F91-B818-CEE62F932A06}" type="pres">
      <dgm:prSet presAssocID="{9174FE08-38DF-4BED-8184-2C49E49EAEAC}" presName="rootConnector" presStyleLbl="node3" presStyleIdx="6" presStyleCnt="16"/>
      <dgm:spPr/>
    </dgm:pt>
    <dgm:pt modelId="{9379F993-E582-4996-959B-8D55D5B5392F}" type="pres">
      <dgm:prSet presAssocID="{9174FE08-38DF-4BED-8184-2C49E49EAEAC}" presName="hierChild4" presStyleCnt="0"/>
      <dgm:spPr/>
    </dgm:pt>
    <dgm:pt modelId="{A7CF9C89-3B7F-4388-A94B-23061AFDAF72}" type="pres">
      <dgm:prSet presAssocID="{9174FE08-38DF-4BED-8184-2C49E49EAEAC}" presName="hierChild5" presStyleCnt="0"/>
      <dgm:spPr/>
    </dgm:pt>
    <dgm:pt modelId="{86D2EA5A-A58C-4CBB-A152-DF0464B05650}" type="pres">
      <dgm:prSet presAssocID="{C87F555C-43C0-4FD0-95AB-10A862A234A4}" presName="Name37" presStyleLbl="parChTrans1D3" presStyleIdx="7" presStyleCnt="16"/>
      <dgm:spPr/>
    </dgm:pt>
    <dgm:pt modelId="{51472497-E549-4E53-97B6-1980DFAD0364}" type="pres">
      <dgm:prSet presAssocID="{864EE63F-5A3F-4072-9CA9-0013F3D954A2}" presName="hierRoot2" presStyleCnt="0">
        <dgm:presLayoutVars>
          <dgm:hierBranch val="init"/>
        </dgm:presLayoutVars>
      </dgm:prSet>
      <dgm:spPr/>
    </dgm:pt>
    <dgm:pt modelId="{00BA8531-A3FD-4F78-846A-FBA502ECA034}" type="pres">
      <dgm:prSet presAssocID="{864EE63F-5A3F-4072-9CA9-0013F3D954A2}" presName="rootComposite" presStyleCnt="0"/>
      <dgm:spPr/>
    </dgm:pt>
    <dgm:pt modelId="{5F6DDA41-1272-451D-84B8-B9ED428F62D5}" type="pres">
      <dgm:prSet presAssocID="{864EE63F-5A3F-4072-9CA9-0013F3D954A2}" presName="rootText" presStyleLbl="node3" presStyleIdx="7" presStyleCnt="16">
        <dgm:presLayoutVars>
          <dgm:chPref val="3"/>
        </dgm:presLayoutVars>
      </dgm:prSet>
      <dgm:spPr/>
    </dgm:pt>
    <dgm:pt modelId="{DF95E6F3-5E57-4E5C-8A95-B6B5F9D2F802}" type="pres">
      <dgm:prSet presAssocID="{864EE63F-5A3F-4072-9CA9-0013F3D954A2}" presName="rootConnector" presStyleLbl="node3" presStyleIdx="7" presStyleCnt="16"/>
      <dgm:spPr/>
    </dgm:pt>
    <dgm:pt modelId="{7FBC6877-0FAA-4075-869B-34AAB56E4322}" type="pres">
      <dgm:prSet presAssocID="{864EE63F-5A3F-4072-9CA9-0013F3D954A2}" presName="hierChild4" presStyleCnt="0"/>
      <dgm:spPr/>
    </dgm:pt>
    <dgm:pt modelId="{05045D6B-31BB-48A6-810C-46FEF40138BB}" type="pres">
      <dgm:prSet presAssocID="{864EE63F-5A3F-4072-9CA9-0013F3D954A2}" presName="hierChild5" presStyleCnt="0"/>
      <dgm:spPr/>
    </dgm:pt>
    <dgm:pt modelId="{FFD519D8-ABDC-4BE5-9945-5E6C233D60B0}" type="pres">
      <dgm:prSet presAssocID="{93C6211B-8D39-48A1-AD5F-CF6AD60972DF}" presName="hierChild5" presStyleCnt="0"/>
      <dgm:spPr/>
    </dgm:pt>
    <dgm:pt modelId="{AA8AA90C-93D4-47C9-87A6-9E1BA35D549E}" type="pres">
      <dgm:prSet presAssocID="{144A83C9-73C7-4BD9-B524-6157F1E1B0D6}" presName="Name37" presStyleLbl="parChTrans1D2" presStyleIdx="2" presStyleCnt="4"/>
      <dgm:spPr/>
    </dgm:pt>
    <dgm:pt modelId="{A2487B40-54F5-4530-8A17-96C43762EC86}" type="pres">
      <dgm:prSet presAssocID="{BF86D610-97BE-4922-B9B5-F14CDCBCDA1E}" presName="hierRoot2" presStyleCnt="0">
        <dgm:presLayoutVars>
          <dgm:hierBranch val="init"/>
        </dgm:presLayoutVars>
      </dgm:prSet>
      <dgm:spPr/>
    </dgm:pt>
    <dgm:pt modelId="{799CF318-3ED7-40D8-BBED-74D6D8FE593B}" type="pres">
      <dgm:prSet presAssocID="{BF86D610-97BE-4922-B9B5-F14CDCBCDA1E}" presName="rootComposite" presStyleCnt="0"/>
      <dgm:spPr/>
    </dgm:pt>
    <dgm:pt modelId="{D17C868E-FEB2-49E4-8FC6-EB6D1813859C}" type="pres">
      <dgm:prSet presAssocID="{BF86D610-97BE-4922-B9B5-F14CDCBCDA1E}" presName="rootText" presStyleLbl="node2" presStyleIdx="2" presStyleCnt="4">
        <dgm:presLayoutVars>
          <dgm:chPref val="3"/>
        </dgm:presLayoutVars>
      </dgm:prSet>
      <dgm:spPr/>
    </dgm:pt>
    <dgm:pt modelId="{F8BC274F-643F-4988-B192-0C440369AD94}" type="pres">
      <dgm:prSet presAssocID="{BF86D610-97BE-4922-B9B5-F14CDCBCDA1E}" presName="rootConnector" presStyleLbl="node2" presStyleIdx="2" presStyleCnt="4"/>
      <dgm:spPr/>
    </dgm:pt>
    <dgm:pt modelId="{A64803F1-6135-4DB7-8236-78521279526C}" type="pres">
      <dgm:prSet presAssocID="{BF86D610-97BE-4922-B9B5-F14CDCBCDA1E}" presName="hierChild4" presStyleCnt="0"/>
      <dgm:spPr/>
    </dgm:pt>
    <dgm:pt modelId="{1D052A54-B880-4C2C-A0E3-8DDB3EF1852C}" type="pres">
      <dgm:prSet presAssocID="{AD28F8E5-A71E-4C2D-82D0-163AE8270645}" presName="Name37" presStyleLbl="parChTrans1D3" presStyleIdx="8" presStyleCnt="16"/>
      <dgm:spPr/>
    </dgm:pt>
    <dgm:pt modelId="{A8AEE620-95B5-42EF-AC09-3727EE209E1E}" type="pres">
      <dgm:prSet presAssocID="{3A1BB45A-DA5B-43F6-89A2-C9C5098A4F1F}" presName="hierRoot2" presStyleCnt="0">
        <dgm:presLayoutVars>
          <dgm:hierBranch val="init"/>
        </dgm:presLayoutVars>
      </dgm:prSet>
      <dgm:spPr/>
    </dgm:pt>
    <dgm:pt modelId="{0F217E52-B619-4CA3-8308-05F7F1B179E3}" type="pres">
      <dgm:prSet presAssocID="{3A1BB45A-DA5B-43F6-89A2-C9C5098A4F1F}" presName="rootComposite" presStyleCnt="0"/>
      <dgm:spPr/>
    </dgm:pt>
    <dgm:pt modelId="{F0709CAE-F2B2-493F-A6B5-7904CF139140}" type="pres">
      <dgm:prSet presAssocID="{3A1BB45A-DA5B-43F6-89A2-C9C5098A4F1F}" presName="rootText" presStyleLbl="node3" presStyleIdx="8" presStyleCnt="16">
        <dgm:presLayoutVars>
          <dgm:chPref val="3"/>
        </dgm:presLayoutVars>
      </dgm:prSet>
      <dgm:spPr/>
    </dgm:pt>
    <dgm:pt modelId="{146E7553-9F82-453D-9B19-08426960D2D4}" type="pres">
      <dgm:prSet presAssocID="{3A1BB45A-DA5B-43F6-89A2-C9C5098A4F1F}" presName="rootConnector" presStyleLbl="node3" presStyleIdx="8" presStyleCnt="16"/>
      <dgm:spPr/>
    </dgm:pt>
    <dgm:pt modelId="{B3881F61-5067-493C-82F2-87F552D0D2D3}" type="pres">
      <dgm:prSet presAssocID="{3A1BB45A-DA5B-43F6-89A2-C9C5098A4F1F}" presName="hierChild4" presStyleCnt="0"/>
      <dgm:spPr/>
    </dgm:pt>
    <dgm:pt modelId="{9E90A2A2-0727-4266-A17D-2076670C9F52}" type="pres">
      <dgm:prSet presAssocID="{3A1BB45A-DA5B-43F6-89A2-C9C5098A4F1F}" presName="hierChild5" presStyleCnt="0"/>
      <dgm:spPr/>
    </dgm:pt>
    <dgm:pt modelId="{941E3D17-5A38-4F32-887E-2002BA852C9F}" type="pres">
      <dgm:prSet presAssocID="{CA17A652-95B5-425D-B3B0-D101766B1174}" presName="Name37" presStyleLbl="parChTrans1D3" presStyleIdx="9" presStyleCnt="16"/>
      <dgm:spPr/>
    </dgm:pt>
    <dgm:pt modelId="{F0BE3935-A428-4B18-BEA3-B48E904A9D61}" type="pres">
      <dgm:prSet presAssocID="{AF848764-B34A-4481-9E13-E1A8B17AC54D}" presName="hierRoot2" presStyleCnt="0">
        <dgm:presLayoutVars>
          <dgm:hierBranch val="init"/>
        </dgm:presLayoutVars>
      </dgm:prSet>
      <dgm:spPr/>
    </dgm:pt>
    <dgm:pt modelId="{ED234C65-F25E-4D45-8DF2-73CEA1B0626A}" type="pres">
      <dgm:prSet presAssocID="{AF848764-B34A-4481-9E13-E1A8B17AC54D}" presName="rootComposite" presStyleCnt="0"/>
      <dgm:spPr/>
    </dgm:pt>
    <dgm:pt modelId="{ED606F87-812D-446D-B996-D2DCBAEC0645}" type="pres">
      <dgm:prSet presAssocID="{AF848764-B34A-4481-9E13-E1A8B17AC54D}" presName="rootText" presStyleLbl="node3" presStyleIdx="9" presStyleCnt="16">
        <dgm:presLayoutVars>
          <dgm:chPref val="3"/>
        </dgm:presLayoutVars>
      </dgm:prSet>
      <dgm:spPr/>
    </dgm:pt>
    <dgm:pt modelId="{C36C244B-FCB4-4407-A320-B04845A3A934}" type="pres">
      <dgm:prSet presAssocID="{AF848764-B34A-4481-9E13-E1A8B17AC54D}" presName="rootConnector" presStyleLbl="node3" presStyleIdx="9" presStyleCnt="16"/>
      <dgm:spPr/>
    </dgm:pt>
    <dgm:pt modelId="{8B7FE0EA-2136-4716-824D-DDBBF589A36A}" type="pres">
      <dgm:prSet presAssocID="{AF848764-B34A-4481-9E13-E1A8B17AC54D}" presName="hierChild4" presStyleCnt="0"/>
      <dgm:spPr/>
    </dgm:pt>
    <dgm:pt modelId="{F3704DBA-3A53-4933-8BC5-A3A5B8B16743}" type="pres">
      <dgm:prSet presAssocID="{AF848764-B34A-4481-9E13-E1A8B17AC54D}" presName="hierChild5" presStyleCnt="0"/>
      <dgm:spPr/>
    </dgm:pt>
    <dgm:pt modelId="{7DFB2C36-5714-41C5-BE4A-FC0A18D6DB4D}" type="pres">
      <dgm:prSet presAssocID="{BEE4D1D8-3FD4-4EC5-B746-9D41B12D6CED}" presName="Name37" presStyleLbl="parChTrans1D3" presStyleIdx="10" presStyleCnt="16"/>
      <dgm:spPr/>
    </dgm:pt>
    <dgm:pt modelId="{731F8C49-FAB3-43B8-8FD9-1B67DE543323}" type="pres">
      <dgm:prSet presAssocID="{FAFD5CC2-2C05-4C28-AE24-832B859A6396}" presName="hierRoot2" presStyleCnt="0">
        <dgm:presLayoutVars>
          <dgm:hierBranch val="init"/>
        </dgm:presLayoutVars>
      </dgm:prSet>
      <dgm:spPr/>
    </dgm:pt>
    <dgm:pt modelId="{37DA3727-59A8-4FC7-85C5-681D8349C9B1}" type="pres">
      <dgm:prSet presAssocID="{FAFD5CC2-2C05-4C28-AE24-832B859A6396}" presName="rootComposite" presStyleCnt="0"/>
      <dgm:spPr/>
    </dgm:pt>
    <dgm:pt modelId="{7D26954C-24E9-41DF-A7C4-F27DADB85A24}" type="pres">
      <dgm:prSet presAssocID="{FAFD5CC2-2C05-4C28-AE24-832B859A6396}" presName="rootText" presStyleLbl="node3" presStyleIdx="10" presStyleCnt="16">
        <dgm:presLayoutVars>
          <dgm:chPref val="3"/>
        </dgm:presLayoutVars>
      </dgm:prSet>
      <dgm:spPr/>
    </dgm:pt>
    <dgm:pt modelId="{75D9717B-764C-46BF-980F-AF739A578845}" type="pres">
      <dgm:prSet presAssocID="{FAFD5CC2-2C05-4C28-AE24-832B859A6396}" presName="rootConnector" presStyleLbl="node3" presStyleIdx="10" presStyleCnt="16"/>
      <dgm:spPr/>
    </dgm:pt>
    <dgm:pt modelId="{67BC34F2-F55C-4516-809F-06C4640AACB2}" type="pres">
      <dgm:prSet presAssocID="{FAFD5CC2-2C05-4C28-AE24-832B859A6396}" presName="hierChild4" presStyleCnt="0"/>
      <dgm:spPr/>
    </dgm:pt>
    <dgm:pt modelId="{8D829074-BC3E-4AD2-88C8-9376B1D24B58}" type="pres">
      <dgm:prSet presAssocID="{FAFD5CC2-2C05-4C28-AE24-832B859A6396}" presName="hierChild5" presStyleCnt="0"/>
      <dgm:spPr/>
    </dgm:pt>
    <dgm:pt modelId="{85B19243-279F-4FEE-BB94-3283B420CB49}" type="pres">
      <dgm:prSet presAssocID="{538C3498-234F-45A2-8817-A460ABAAEAD8}" presName="Name37" presStyleLbl="parChTrans1D3" presStyleIdx="11" presStyleCnt="16"/>
      <dgm:spPr/>
    </dgm:pt>
    <dgm:pt modelId="{A10EEFD2-8DA8-4460-A6F0-8C19A7B01950}" type="pres">
      <dgm:prSet presAssocID="{C9836353-3FF7-4533-9322-8F3EEE52E87A}" presName="hierRoot2" presStyleCnt="0">
        <dgm:presLayoutVars>
          <dgm:hierBranch val="init"/>
        </dgm:presLayoutVars>
      </dgm:prSet>
      <dgm:spPr/>
    </dgm:pt>
    <dgm:pt modelId="{5EAEDEBB-2567-474F-B353-494CA4FA4C50}" type="pres">
      <dgm:prSet presAssocID="{C9836353-3FF7-4533-9322-8F3EEE52E87A}" presName="rootComposite" presStyleCnt="0"/>
      <dgm:spPr/>
    </dgm:pt>
    <dgm:pt modelId="{72568453-7B7D-40E7-B07C-E83CBD7EEC12}" type="pres">
      <dgm:prSet presAssocID="{C9836353-3FF7-4533-9322-8F3EEE52E87A}" presName="rootText" presStyleLbl="node3" presStyleIdx="11" presStyleCnt="16">
        <dgm:presLayoutVars>
          <dgm:chPref val="3"/>
        </dgm:presLayoutVars>
      </dgm:prSet>
      <dgm:spPr/>
    </dgm:pt>
    <dgm:pt modelId="{01CA8B6E-2A13-4E65-85B8-55CD7FEEA221}" type="pres">
      <dgm:prSet presAssocID="{C9836353-3FF7-4533-9322-8F3EEE52E87A}" presName="rootConnector" presStyleLbl="node3" presStyleIdx="11" presStyleCnt="16"/>
      <dgm:spPr/>
    </dgm:pt>
    <dgm:pt modelId="{6E4CFE9C-0396-4320-B48F-459085001B76}" type="pres">
      <dgm:prSet presAssocID="{C9836353-3FF7-4533-9322-8F3EEE52E87A}" presName="hierChild4" presStyleCnt="0"/>
      <dgm:spPr/>
    </dgm:pt>
    <dgm:pt modelId="{540DB286-87A7-4932-8563-E19822F1CB5A}" type="pres">
      <dgm:prSet presAssocID="{C9836353-3FF7-4533-9322-8F3EEE52E87A}" presName="hierChild5" presStyleCnt="0"/>
      <dgm:spPr/>
    </dgm:pt>
    <dgm:pt modelId="{6CD516B1-C273-4582-9EFA-1BFC93A7D6F5}" type="pres">
      <dgm:prSet presAssocID="{BF86D610-97BE-4922-B9B5-F14CDCBCDA1E}" presName="hierChild5" presStyleCnt="0"/>
      <dgm:spPr/>
    </dgm:pt>
    <dgm:pt modelId="{E8CDEB88-A605-4BF8-8711-C4BA50713840}" type="pres">
      <dgm:prSet presAssocID="{9955671F-BFF9-4DFD-B232-CD6E01E4CC1D}" presName="Name37" presStyleLbl="parChTrans1D2" presStyleIdx="3" presStyleCnt="4"/>
      <dgm:spPr/>
    </dgm:pt>
    <dgm:pt modelId="{7DB22E67-CED2-441E-B1AA-B088245D4812}" type="pres">
      <dgm:prSet presAssocID="{1FC7CFF0-EDF0-49D4-B4EA-D1E4EF7D6FB3}" presName="hierRoot2" presStyleCnt="0">
        <dgm:presLayoutVars>
          <dgm:hierBranch val="init"/>
        </dgm:presLayoutVars>
      </dgm:prSet>
      <dgm:spPr/>
    </dgm:pt>
    <dgm:pt modelId="{8F14545D-26DC-4B47-AA58-AA688374CF1F}" type="pres">
      <dgm:prSet presAssocID="{1FC7CFF0-EDF0-49D4-B4EA-D1E4EF7D6FB3}" presName="rootComposite" presStyleCnt="0"/>
      <dgm:spPr/>
    </dgm:pt>
    <dgm:pt modelId="{6A51FA21-A296-4509-9D57-5F1F0B31300B}" type="pres">
      <dgm:prSet presAssocID="{1FC7CFF0-EDF0-49D4-B4EA-D1E4EF7D6FB3}" presName="rootText" presStyleLbl="node2" presStyleIdx="3" presStyleCnt="4">
        <dgm:presLayoutVars>
          <dgm:chPref val="3"/>
        </dgm:presLayoutVars>
      </dgm:prSet>
      <dgm:spPr/>
    </dgm:pt>
    <dgm:pt modelId="{52EF782D-FB66-4062-902D-9BCC180EDC5B}" type="pres">
      <dgm:prSet presAssocID="{1FC7CFF0-EDF0-49D4-B4EA-D1E4EF7D6FB3}" presName="rootConnector" presStyleLbl="node2" presStyleIdx="3" presStyleCnt="4"/>
      <dgm:spPr/>
    </dgm:pt>
    <dgm:pt modelId="{ED9DB22D-94A8-4F1E-9886-084071998527}" type="pres">
      <dgm:prSet presAssocID="{1FC7CFF0-EDF0-49D4-B4EA-D1E4EF7D6FB3}" presName="hierChild4" presStyleCnt="0"/>
      <dgm:spPr/>
    </dgm:pt>
    <dgm:pt modelId="{69B998F1-2065-4BE5-B01D-CB58E31B8C6A}" type="pres">
      <dgm:prSet presAssocID="{AC2DD401-F7E1-4285-82F2-7150A56115DD}" presName="Name37" presStyleLbl="parChTrans1D3" presStyleIdx="12" presStyleCnt="16"/>
      <dgm:spPr/>
    </dgm:pt>
    <dgm:pt modelId="{5C6EF840-B0E8-41CA-94E0-1A361EF5844F}" type="pres">
      <dgm:prSet presAssocID="{77602011-1D1D-45B3-96D2-E1B9B48ED9AF}" presName="hierRoot2" presStyleCnt="0">
        <dgm:presLayoutVars>
          <dgm:hierBranch val="init"/>
        </dgm:presLayoutVars>
      </dgm:prSet>
      <dgm:spPr/>
    </dgm:pt>
    <dgm:pt modelId="{F7100059-4B81-4F7D-81C4-4CFF75BEEF0F}" type="pres">
      <dgm:prSet presAssocID="{77602011-1D1D-45B3-96D2-E1B9B48ED9AF}" presName="rootComposite" presStyleCnt="0"/>
      <dgm:spPr/>
    </dgm:pt>
    <dgm:pt modelId="{CB817FB3-1453-4947-8764-690C1A0CCCC7}" type="pres">
      <dgm:prSet presAssocID="{77602011-1D1D-45B3-96D2-E1B9B48ED9AF}" presName="rootText" presStyleLbl="node3" presStyleIdx="12" presStyleCnt="16">
        <dgm:presLayoutVars>
          <dgm:chPref val="3"/>
        </dgm:presLayoutVars>
      </dgm:prSet>
      <dgm:spPr/>
    </dgm:pt>
    <dgm:pt modelId="{99E2C2F6-B290-43F0-9C59-D0936DF21F85}" type="pres">
      <dgm:prSet presAssocID="{77602011-1D1D-45B3-96D2-E1B9B48ED9AF}" presName="rootConnector" presStyleLbl="node3" presStyleIdx="12" presStyleCnt="16"/>
      <dgm:spPr/>
    </dgm:pt>
    <dgm:pt modelId="{13CA0040-D367-49BA-BBD5-821956518369}" type="pres">
      <dgm:prSet presAssocID="{77602011-1D1D-45B3-96D2-E1B9B48ED9AF}" presName="hierChild4" presStyleCnt="0"/>
      <dgm:spPr/>
    </dgm:pt>
    <dgm:pt modelId="{A4FD61DA-EE35-4593-9130-6CA1E871190E}" type="pres">
      <dgm:prSet presAssocID="{77602011-1D1D-45B3-96D2-E1B9B48ED9AF}" presName="hierChild5" presStyleCnt="0"/>
      <dgm:spPr/>
    </dgm:pt>
    <dgm:pt modelId="{EFD17412-2F11-45B0-BD18-A9CAD8AE01FB}" type="pres">
      <dgm:prSet presAssocID="{37BE1C48-1729-41E5-B510-1600F4BA2ED4}" presName="Name37" presStyleLbl="parChTrans1D3" presStyleIdx="13" presStyleCnt="16"/>
      <dgm:spPr/>
    </dgm:pt>
    <dgm:pt modelId="{F7FE702B-8EC2-4D57-B04F-5579F12FD7C6}" type="pres">
      <dgm:prSet presAssocID="{34A1E8D7-9953-47A9-80A3-8DCA051440E6}" presName="hierRoot2" presStyleCnt="0">
        <dgm:presLayoutVars>
          <dgm:hierBranch val="init"/>
        </dgm:presLayoutVars>
      </dgm:prSet>
      <dgm:spPr/>
    </dgm:pt>
    <dgm:pt modelId="{83205318-BC04-43F7-8EA5-53E7C48A30D8}" type="pres">
      <dgm:prSet presAssocID="{34A1E8D7-9953-47A9-80A3-8DCA051440E6}" presName="rootComposite" presStyleCnt="0"/>
      <dgm:spPr/>
    </dgm:pt>
    <dgm:pt modelId="{D4F109E5-A191-4F91-922E-AC952E0F7554}" type="pres">
      <dgm:prSet presAssocID="{34A1E8D7-9953-47A9-80A3-8DCA051440E6}" presName="rootText" presStyleLbl="node3" presStyleIdx="13" presStyleCnt="16">
        <dgm:presLayoutVars>
          <dgm:chPref val="3"/>
        </dgm:presLayoutVars>
      </dgm:prSet>
      <dgm:spPr/>
    </dgm:pt>
    <dgm:pt modelId="{522F95D4-8605-4BD0-97C9-AF948B059B0E}" type="pres">
      <dgm:prSet presAssocID="{34A1E8D7-9953-47A9-80A3-8DCA051440E6}" presName="rootConnector" presStyleLbl="node3" presStyleIdx="13" presStyleCnt="16"/>
      <dgm:spPr/>
    </dgm:pt>
    <dgm:pt modelId="{9C7DA57C-6504-40CE-B538-A593764B987B}" type="pres">
      <dgm:prSet presAssocID="{34A1E8D7-9953-47A9-80A3-8DCA051440E6}" presName="hierChild4" presStyleCnt="0"/>
      <dgm:spPr/>
    </dgm:pt>
    <dgm:pt modelId="{583D0112-AF3F-42C0-BD6D-EB8E7153302C}" type="pres">
      <dgm:prSet presAssocID="{34A1E8D7-9953-47A9-80A3-8DCA051440E6}" presName="hierChild5" presStyleCnt="0"/>
      <dgm:spPr/>
    </dgm:pt>
    <dgm:pt modelId="{390F99CF-1F00-49C8-962D-1EE68DEE245E}" type="pres">
      <dgm:prSet presAssocID="{5F2AE913-B18C-4588-AEFC-062055DF641B}" presName="Name37" presStyleLbl="parChTrans1D3" presStyleIdx="14" presStyleCnt="16"/>
      <dgm:spPr/>
    </dgm:pt>
    <dgm:pt modelId="{3157B20F-CED7-4611-86D6-30F6F8BA843B}" type="pres">
      <dgm:prSet presAssocID="{2EE029EF-0C0E-447F-A492-1756EBD42D5C}" presName="hierRoot2" presStyleCnt="0">
        <dgm:presLayoutVars>
          <dgm:hierBranch val="init"/>
        </dgm:presLayoutVars>
      </dgm:prSet>
      <dgm:spPr/>
    </dgm:pt>
    <dgm:pt modelId="{2CADBC9B-B1F6-45CB-A244-E58AE3F3C25E}" type="pres">
      <dgm:prSet presAssocID="{2EE029EF-0C0E-447F-A492-1756EBD42D5C}" presName="rootComposite" presStyleCnt="0"/>
      <dgm:spPr/>
    </dgm:pt>
    <dgm:pt modelId="{CC0EB005-64C9-4E63-A3BB-03914518F88F}" type="pres">
      <dgm:prSet presAssocID="{2EE029EF-0C0E-447F-A492-1756EBD42D5C}" presName="rootText" presStyleLbl="node3" presStyleIdx="14" presStyleCnt="16">
        <dgm:presLayoutVars>
          <dgm:chPref val="3"/>
        </dgm:presLayoutVars>
      </dgm:prSet>
      <dgm:spPr/>
    </dgm:pt>
    <dgm:pt modelId="{D7193990-D293-49E9-8BDE-95796F839511}" type="pres">
      <dgm:prSet presAssocID="{2EE029EF-0C0E-447F-A492-1756EBD42D5C}" presName="rootConnector" presStyleLbl="node3" presStyleIdx="14" presStyleCnt="16"/>
      <dgm:spPr/>
    </dgm:pt>
    <dgm:pt modelId="{43BB5AF5-DD72-4AF6-8DE6-57DCE61D2EEE}" type="pres">
      <dgm:prSet presAssocID="{2EE029EF-0C0E-447F-A492-1756EBD42D5C}" presName="hierChild4" presStyleCnt="0"/>
      <dgm:spPr/>
    </dgm:pt>
    <dgm:pt modelId="{9BB3BDA9-C2D8-4EC6-B95D-1ABAD57939CE}" type="pres">
      <dgm:prSet presAssocID="{2EE029EF-0C0E-447F-A492-1756EBD42D5C}" presName="hierChild5" presStyleCnt="0"/>
      <dgm:spPr/>
    </dgm:pt>
    <dgm:pt modelId="{15EEE0D6-73C8-4A1B-A81D-FFC8D454567C}" type="pres">
      <dgm:prSet presAssocID="{694342D5-7CA5-467D-9784-DE4D2BB0A4E0}" presName="Name37" presStyleLbl="parChTrans1D3" presStyleIdx="15" presStyleCnt="16"/>
      <dgm:spPr/>
    </dgm:pt>
    <dgm:pt modelId="{5EB591DA-94A4-4869-8005-1C49F80C7835}" type="pres">
      <dgm:prSet presAssocID="{6BA05913-3403-46D3-95C9-D9B8D03853DB}" presName="hierRoot2" presStyleCnt="0">
        <dgm:presLayoutVars>
          <dgm:hierBranch val="init"/>
        </dgm:presLayoutVars>
      </dgm:prSet>
      <dgm:spPr/>
    </dgm:pt>
    <dgm:pt modelId="{0C1BD19A-CA87-4133-B454-69DE3512C751}" type="pres">
      <dgm:prSet presAssocID="{6BA05913-3403-46D3-95C9-D9B8D03853DB}" presName="rootComposite" presStyleCnt="0"/>
      <dgm:spPr/>
    </dgm:pt>
    <dgm:pt modelId="{1EA278AE-03F1-49CC-8839-5F8F1493B48E}" type="pres">
      <dgm:prSet presAssocID="{6BA05913-3403-46D3-95C9-D9B8D03853DB}" presName="rootText" presStyleLbl="node3" presStyleIdx="15" presStyleCnt="16">
        <dgm:presLayoutVars>
          <dgm:chPref val="3"/>
        </dgm:presLayoutVars>
      </dgm:prSet>
      <dgm:spPr/>
    </dgm:pt>
    <dgm:pt modelId="{9EF5F01F-9461-44C3-A5E2-96C80BCC973C}" type="pres">
      <dgm:prSet presAssocID="{6BA05913-3403-46D3-95C9-D9B8D03853DB}" presName="rootConnector" presStyleLbl="node3" presStyleIdx="15" presStyleCnt="16"/>
      <dgm:spPr/>
    </dgm:pt>
    <dgm:pt modelId="{67BE5529-5CC7-42DE-A177-EE856C2B3600}" type="pres">
      <dgm:prSet presAssocID="{6BA05913-3403-46D3-95C9-D9B8D03853DB}" presName="hierChild4" presStyleCnt="0"/>
      <dgm:spPr/>
    </dgm:pt>
    <dgm:pt modelId="{3B770B54-ADB1-46EF-902B-0B58F49A570A}" type="pres">
      <dgm:prSet presAssocID="{6BA05913-3403-46D3-95C9-D9B8D03853DB}" presName="hierChild5" presStyleCnt="0"/>
      <dgm:spPr/>
    </dgm:pt>
    <dgm:pt modelId="{D44DE973-7E98-4E03-B343-053CE3D52E7C}" type="pres">
      <dgm:prSet presAssocID="{1FC7CFF0-EDF0-49D4-B4EA-D1E4EF7D6FB3}" presName="hierChild5" presStyleCnt="0"/>
      <dgm:spPr/>
    </dgm:pt>
    <dgm:pt modelId="{6FABE998-65C8-4B0F-BBAD-2E7387FC2FC3}" type="pres">
      <dgm:prSet presAssocID="{F1D0FB0C-CA73-49AF-B9B7-4D43E0755DAD}" presName="hierChild3" presStyleCnt="0"/>
      <dgm:spPr/>
    </dgm:pt>
  </dgm:ptLst>
  <dgm:cxnLst>
    <dgm:cxn modelId="{B980E206-BAA6-4FD8-A1B1-09EAFC9EF8AB}" type="presOf" srcId="{F427D67C-682D-436C-A5CF-B46649B8306E}" destId="{FE364D19-D73E-4EC0-831F-379A9532F9F1}" srcOrd="1" destOrd="0" presId="urn:microsoft.com/office/officeart/2005/8/layout/orgChart1"/>
    <dgm:cxn modelId="{A47CD90A-8F66-4C6F-BF4A-6FE493FB25F7}" type="presOf" srcId="{AC2DD401-F7E1-4285-82F2-7150A56115DD}" destId="{69B998F1-2065-4BE5-B01D-CB58E31B8C6A}" srcOrd="0" destOrd="0" presId="urn:microsoft.com/office/officeart/2005/8/layout/orgChart1"/>
    <dgm:cxn modelId="{B86ACD0E-1188-46DF-B2F3-6288047B3707}" srcId="{1FC7CFF0-EDF0-49D4-B4EA-D1E4EF7D6FB3}" destId="{77602011-1D1D-45B3-96D2-E1B9B48ED9AF}" srcOrd="0" destOrd="0" parTransId="{AC2DD401-F7E1-4285-82F2-7150A56115DD}" sibTransId="{284872DF-6281-4186-BC1D-5CB8FB02DD9B}"/>
    <dgm:cxn modelId="{96A1B310-1C28-463C-A873-BF2EB4BBB4C9}" srcId="{93C6211B-8D39-48A1-AD5F-CF6AD60972DF}" destId="{864EE63F-5A3F-4072-9CA9-0013F3D954A2}" srcOrd="3" destOrd="0" parTransId="{C87F555C-43C0-4FD0-95AB-10A862A234A4}" sibTransId="{88E877AF-19AC-44B7-A290-10F53E87674F}"/>
    <dgm:cxn modelId="{44E75614-A124-4164-AFC4-BA8C4FDCD291}" type="presOf" srcId="{FAFD5CC2-2C05-4C28-AE24-832B859A6396}" destId="{7D26954C-24E9-41DF-A7C4-F27DADB85A24}" srcOrd="0" destOrd="0" presId="urn:microsoft.com/office/officeart/2005/8/layout/orgChart1"/>
    <dgm:cxn modelId="{495AA516-5B94-4D52-AE39-143D2F797E7F}" srcId="{F1D0FB0C-CA73-49AF-B9B7-4D43E0755DAD}" destId="{1FC7CFF0-EDF0-49D4-B4EA-D1E4EF7D6FB3}" srcOrd="3" destOrd="0" parTransId="{9955671F-BFF9-4DFD-B232-CD6E01E4CC1D}" sibTransId="{95E9807D-7F45-430A-9C78-306AE079DC21}"/>
    <dgm:cxn modelId="{ACB22B18-3A25-4C90-ABA1-CFE0244E243F}" type="presOf" srcId="{6BA05913-3403-46D3-95C9-D9B8D03853DB}" destId="{9EF5F01F-9461-44C3-A5E2-96C80BCC973C}" srcOrd="1" destOrd="0" presId="urn:microsoft.com/office/officeart/2005/8/layout/orgChart1"/>
    <dgm:cxn modelId="{0AB65D18-1A73-4B37-8C1D-CF62B2A6FA48}" type="presOf" srcId="{E6F7C598-4FB8-49C5-BEF8-6D03F86F3670}" destId="{81541E00-B19D-40DE-9A33-64245FD5F459}" srcOrd="0" destOrd="0" presId="urn:microsoft.com/office/officeart/2005/8/layout/orgChart1"/>
    <dgm:cxn modelId="{CC143D1C-6E5D-41FB-8D94-9B773F1836ED}" srcId="{F1D0FB0C-CA73-49AF-B9B7-4D43E0755DAD}" destId="{DADC454C-DB92-432C-9EC5-484A511EF354}" srcOrd="0" destOrd="0" parTransId="{7D1CF5AD-21B7-4E26-ACEB-DB5EAEACE1E4}" sibTransId="{A9597EC2-780F-4906-BE85-35A2CAC7E480}"/>
    <dgm:cxn modelId="{71073020-21A5-40D8-9088-D89F4E23A9EA}" type="presOf" srcId="{0242CF6C-5653-4168-8AE3-A4F7A7E3EF66}" destId="{9B4790EF-80B6-4804-A746-7E917C05EEFE}" srcOrd="0" destOrd="0" presId="urn:microsoft.com/office/officeart/2005/8/layout/orgChart1"/>
    <dgm:cxn modelId="{BC1CF725-5C50-43A9-B38A-B6626EC1F064}" type="presOf" srcId="{6BA05913-3403-46D3-95C9-D9B8D03853DB}" destId="{1EA278AE-03F1-49CC-8839-5F8F1493B48E}" srcOrd="0" destOrd="0" presId="urn:microsoft.com/office/officeart/2005/8/layout/orgChart1"/>
    <dgm:cxn modelId="{3D91D826-289C-4AB1-A00A-619E1D5231EE}" type="presOf" srcId="{F1D0FB0C-CA73-49AF-B9B7-4D43E0755DAD}" destId="{795397E0-B7FE-47B7-99F8-F1877CA5F0A6}" srcOrd="1" destOrd="0" presId="urn:microsoft.com/office/officeart/2005/8/layout/orgChart1"/>
    <dgm:cxn modelId="{FCCB3427-454E-4C55-AF2C-D53AC8DEBCE3}" type="presOf" srcId="{1FC7CFF0-EDF0-49D4-B4EA-D1E4EF7D6FB3}" destId="{6A51FA21-A296-4509-9D57-5F1F0B31300B}" srcOrd="0" destOrd="0" presId="urn:microsoft.com/office/officeart/2005/8/layout/orgChart1"/>
    <dgm:cxn modelId="{6C23BE27-FBFE-471C-875F-7D7B36DD8116}" srcId="{DADC454C-DB92-432C-9EC5-484A511EF354}" destId="{0B910DC3-F890-42E4-9942-62742D0326FC}" srcOrd="3" destOrd="0" parTransId="{519FBF9F-CA38-48AF-AECD-85BA64F47AD3}" sibTransId="{16D73FD7-68BF-400F-B366-13944A62EE93}"/>
    <dgm:cxn modelId="{C3B4252C-6C12-4B4B-A135-4BB3976CB040}" type="presOf" srcId="{6001DDFB-B55E-4ECB-99EC-813D62D7C261}" destId="{56928ADD-511D-4875-AE9C-044B7B196A25}" srcOrd="0" destOrd="0" presId="urn:microsoft.com/office/officeart/2005/8/layout/orgChart1"/>
    <dgm:cxn modelId="{CD164930-CDE1-4E48-9C75-4995A1D754CB}" type="presOf" srcId="{3A1BB45A-DA5B-43F6-89A2-C9C5098A4F1F}" destId="{146E7553-9F82-453D-9B19-08426960D2D4}" srcOrd="1" destOrd="0" presId="urn:microsoft.com/office/officeart/2005/8/layout/orgChart1"/>
    <dgm:cxn modelId="{02477630-1823-4FA1-B03D-3B2784C778C2}" type="presOf" srcId="{0B910DC3-F890-42E4-9942-62742D0326FC}" destId="{B58784AF-4CDE-4FEA-9B32-0A3B3DC0F18E}" srcOrd="1" destOrd="0" presId="urn:microsoft.com/office/officeart/2005/8/layout/orgChart1"/>
    <dgm:cxn modelId="{3D5C8730-94AF-4DC1-9B06-2F4CBFFDE00B}" srcId="{1FC7CFF0-EDF0-49D4-B4EA-D1E4EF7D6FB3}" destId="{2EE029EF-0C0E-447F-A492-1756EBD42D5C}" srcOrd="2" destOrd="0" parTransId="{5F2AE913-B18C-4588-AEFC-062055DF641B}" sibTransId="{7B085CDB-67E9-4734-8D84-01400FC6A8D2}"/>
    <dgm:cxn modelId="{EDD11431-BD64-40A4-94CE-D94B9ADB2624}" type="presOf" srcId="{144A83C9-73C7-4BD9-B524-6157F1E1B0D6}" destId="{AA8AA90C-93D4-47C9-87A6-9E1BA35D549E}" srcOrd="0" destOrd="0" presId="urn:microsoft.com/office/officeart/2005/8/layout/orgChart1"/>
    <dgm:cxn modelId="{806B4B34-8785-4E03-8B68-065BB3DE201F}" srcId="{F1D0FB0C-CA73-49AF-B9B7-4D43E0755DAD}" destId="{93C6211B-8D39-48A1-AD5F-CF6AD60972DF}" srcOrd="1" destOrd="0" parTransId="{1881CC02-D001-45EC-AE95-A24B738A1CA8}" sibTransId="{519E2F54-436E-4DB4-8473-6BFF68181B07}"/>
    <dgm:cxn modelId="{F7BD0736-6C54-4837-995A-4E680F390615}" type="presOf" srcId="{C3369F01-6D8A-42FC-BA99-A59E85D8C415}" destId="{453A4E31-392A-4629-84F1-0C549AE7654D}" srcOrd="0" destOrd="0" presId="urn:microsoft.com/office/officeart/2005/8/layout/orgChart1"/>
    <dgm:cxn modelId="{C6B6CD38-4B14-4421-8642-27064578A4CD}" type="presOf" srcId="{864EE63F-5A3F-4072-9CA9-0013F3D954A2}" destId="{DF95E6F3-5E57-4E5C-8A95-B6B5F9D2F802}" srcOrd="1" destOrd="0" presId="urn:microsoft.com/office/officeart/2005/8/layout/orgChart1"/>
    <dgm:cxn modelId="{B214D13B-6F1B-4464-A478-7AFCE0632FFF}" type="presOf" srcId="{3A1BB45A-DA5B-43F6-89A2-C9C5098A4F1F}" destId="{F0709CAE-F2B2-493F-A6B5-7904CF139140}" srcOrd="0" destOrd="0" presId="urn:microsoft.com/office/officeart/2005/8/layout/orgChart1"/>
    <dgm:cxn modelId="{20311F3E-E076-4DCF-9B8F-34274C988985}" type="presOf" srcId="{9955671F-BFF9-4DFD-B232-CD6E01E4CC1D}" destId="{E8CDEB88-A605-4BF8-8711-C4BA50713840}" srcOrd="0" destOrd="0" presId="urn:microsoft.com/office/officeart/2005/8/layout/orgChart1"/>
    <dgm:cxn modelId="{7C0F123F-57AD-4245-A50A-4E69891A0284}" srcId="{BF86D610-97BE-4922-B9B5-F14CDCBCDA1E}" destId="{C9836353-3FF7-4533-9322-8F3EEE52E87A}" srcOrd="3" destOrd="0" parTransId="{538C3498-234F-45A2-8817-A460ABAAEAD8}" sibTransId="{A18DA6FB-8B83-4970-8989-FB843147E91C}"/>
    <dgm:cxn modelId="{72906D5E-60A8-4761-9AF0-F7FBFCC22DAE}" type="presOf" srcId="{77602011-1D1D-45B3-96D2-E1B9B48ED9AF}" destId="{CB817FB3-1453-4947-8764-690C1A0CCCC7}" srcOrd="0" destOrd="0" presId="urn:microsoft.com/office/officeart/2005/8/layout/orgChart1"/>
    <dgm:cxn modelId="{742D7E5F-5A8A-46A3-BD2D-9CAE51500934}" type="presOf" srcId="{0B910DC3-F890-42E4-9942-62742D0326FC}" destId="{B94DECC2-0F16-493D-B1FC-904AC2870623}" srcOrd="0" destOrd="0" presId="urn:microsoft.com/office/officeart/2005/8/layout/orgChart1"/>
    <dgm:cxn modelId="{6C393560-0DF1-442A-BAB7-077B43208B9F}" type="presOf" srcId="{BF86D610-97BE-4922-B9B5-F14CDCBCDA1E}" destId="{D17C868E-FEB2-49E4-8FC6-EB6D1813859C}" srcOrd="0" destOrd="0" presId="urn:microsoft.com/office/officeart/2005/8/layout/orgChart1"/>
    <dgm:cxn modelId="{04C06F42-6B0E-4427-9FE0-E9902D0290D8}" type="presOf" srcId="{5F2AE913-B18C-4588-AEFC-062055DF641B}" destId="{390F99CF-1F00-49C8-962D-1EE68DEE245E}" srcOrd="0" destOrd="0" presId="urn:microsoft.com/office/officeart/2005/8/layout/orgChart1"/>
    <dgm:cxn modelId="{6A71B662-CFA0-4C84-BFCC-96C6951DC635}" type="presOf" srcId="{2EE029EF-0C0E-447F-A492-1756EBD42D5C}" destId="{D7193990-D293-49E9-8BDE-95796F839511}" srcOrd="1" destOrd="0" presId="urn:microsoft.com/office/officeart/2005/8/layout/orgChart1"/>
    <dgm:cxn modelId="{67708E44-5639-46C7-A4D2-2C4710E4ACBE}" type="presOf" srcId="{BEE4D1D8-3FD4-4EC5-B746-9D41B12D6CED}" destId="{7DFB2C36-5714-41C5-BE4A-FC0A18D6DB4D}" srcOrd="0" destOrd="0" presId="urn:microsoft.com/office/officeart/2005/8/layout/orgChart1"/>
    <dgm:cxn modelId="{9B58FE44-E7EB-491D-A430-22E81C8C4335}" type="presOf" srcId="{CE0F7FC6-ACA5-482F-BA5E-7EF17E58159E}" destId="{093B5526-F703-4C13-8526-800E821AFDA8}" srcOrd="0" destOrd="0" presId="urn:microsoft.com/office/officeart/2005/8/layout/orgChart1"/>
    <dgm:cxn modelId="{2C7D4669-9C3E-4B7D-9159-9DD9F9333BD0}" srcId="{DADC454C-DB92-432C-9EC5-484A511EF354}" destId="{F427D67C-682D-436C-A5CF-B46649B8306E}" srcOrd="2" destOrd="0" parTransId="{8F20A960-08F3-482A-B1BC-4B8B2E5E72F4}" sibTransId="{C4F79E25-C578-413E-8B14-1E880BB6761D}"/>
    <dgm:cxn modelId="{9AC8FC6D-39C7-428E-9DA0-CFD347C1F186}" type="presOf" srcId="{864EE63F-5A3F-4072-9CA9-0013F3D954A2}" destId="{5F6DDA41-1272-451D-84B8-B9ED428F62D5}" srcOrd="0" destOrd="0" presId="urn:microsoft.com/office/officeart/2005/8/layout/orgChart1"/>
    <dgm:cxn modelId="{FD58D46F-D02E-4B6A-B1B4-E94EE6C010FD}" type="presOf" srcId="{C9836353-3FF7-4533-9322-8F3EEE52E87A}" destId="{72568453-7B7D-40E7-B07C-E83CBD7EEC12}" srcOrd="0" destOrd="0" presId="urn:microsoft.com/office/officeart/2005/8/layout/orgChart1"/>
    <dgm:cxn modelId="{FDCD9A71-92A4-4E16-A92F-727F55FB5A13}" type="presOf" srcId="{FAFD5CC2-2C05-4C28-AE24-832B859A6396}" destId="{75D9717B-764C-46BF-980F-AF739A578845}" srcOrd="1" destOrd="0" presId="urn:microsoft.com/office/officeart/2005/8/layout/orgChart1"/>
    <dgm:cxn modelId="{18C87773-33A8-43D4-B349-097190554DA9}" type="presOf" srcId="{7D1CF5AD-21B7-4E26-ACEB-DB5EAEACE1E4}" destId="{9C868605-B33A-42FC-98F6-03B29C5D45C4}" srcOrd="0" destOrd="0" presId="urn:microsoft.com/office/officeart/2005/8/layout/orgChart1"/>
    <dgm:cxn modelId="{15EC6F75-7BBF-437B-BDD4-1C6A2AFF760F}" srcId="{F1D0FB0C-CA73-49AF-B9B7-4D43E0755DAD}" destId="{BF86D610-97BE-4922-B9B5-F14CDCBCDA1E}" srcOrd="2" destOrd="0" parTransId="{144A83C9-73C7-4BD9-B524-6157F1E1B0D6}" sibTransId="{217EC2DD-5F79-4B6F-B308-6F9F743DD1EE}"/>
    <dgm:cxn modelId="{3B019E55-45E1-461F-8155-924966995780}" type="presOf" srcId="{8F20A960-08F3-482A-B1BC-4B8B2E5E72F4}" destId="{12703BDE-D6AC-4F19-B993-78CAF25E293F}" srcOrd="0" destOrd="0" presId="urn:microsoft.com/office/officeart/2005/8/layout/orgChart1"/>
    <dgm:cxn modelId="{64518B77-3EF0-4633-A66E-5FF649F1F4DA}" srcId="{DADC454C-DB92-432C-9EC5-484A511EF354}" destId="{CECB533E-51F5-4641-A76A-5272AF558200}" srcOrd="0" destOrd="0" parTransId="{97D81572-7022-40CF-A152-8DA39BA7C495}" sibTransId="{BCDBB56A-32C5-4B88-AF91-9DF4645BA752}"/>
    <dgm:cxn modelId="{13B3D478-667C-4E8F-92F2-D1966ED095D1}" type="presOf" srcId="{DADC454C-DB92-432C-9EC5-484A511EF354}" destId="{810F5648-13A9-4C5C-9CB9-491B9BA6DC5F}" srcOrd="1" destOrd="0" presId="urn:microsoft.com/office/officeart/2005/8/layout/orgChart1"/>
    <dgm:cxn modelId="{5204F059-27B8-45B6-A92A-9A93A596435F}" srcId="{CE0F7FC6-ACA5-482F-BA5E-7EF17E58159E}" destId="{F1D0FB0C-CA73-49AF-B9B7-4D43E0755DAD}" srcOrd="0" destOrd="0" parTransId="{CDAAE0BE-3FA5-4031-91A5-093E7124ADF1}" sibTransId="{7EABD2DF-E6F9-4130-ABD4-1E7DB4DFC845}"/>
    <dgm:cxn modelId="{AA0AC57B-7C8D-4C42-B825-E007A08FCB77}" type="presOf" srcId="{4C05C0B7-ACCD-407E-BD3E-E44032B21502}" destId="{9DC53F01-5A47-4E7D-BEDE-34C38DD96EEB}" srcOrd="0" destOrd="0" presId="urn:microsoft.com/office/officeart/2005/8/layout/orgChart1"/>
    <dgm:cxn modelId="{6F42107E-5DA0-4529-9473-5AC496949C1D}" type="presOf" srcId="{2EE029EF-0C0E-447F-A492-1756EBD42D5C}" destId="{CC0EB005-64C9-4E63-A3BB-03914518F88F}" srcOrd="0" destOrd="0" presId="urn:microsoft.com/office/officeart/2005/8/layout/orgChart1"/>
    <dgm:cxn modelId="{5A64B37F-2694-451F-BDDC-6523D9EC9B25}" srcId="{1FC7CFF0-EDF0-49D4-B4EA-D1E4EF7D6FB3}" destId="{6BA05913-3403-46D3-95C9-D9B8D03853DB}" srcOrd="3" destOrd="0" parTransId="{694342D5-7CA5-467D-9784-DE4D2BB0A4E0}" sibTransId="{428D6F18-AD81-4246-9348-5F3DB4118303}"/>
    <dgm:cxn modelId="{6587E985-53BC-45A7-A9F0-4E3C5EADD225}" type="presOf" srcId="{77602011-1D1D-45B3-96D2-E1B9B48ED9AF}" destId="{99E2C2F6-B290-43F0-9C59-D0936DF21F85}" srcOrd="1" destOrd="0" presId="urn:microsoft.com/office/officeart/2005/8/layout/orgChart1"/>
    <dgm:cxn modelId="{44AE728B-4D79-4B49-8C4F-708BC6CA294A}" srcId="{BF86D610-97BE-4922-B9B5-F14CDCBCDA1E}" destId="{3A1BB45A-DA5B-43F6-89A2-C9C5098A4F1F}" srcOrd="0" destOrd="0" parTransId="{AD28F8E5-A71E-4C2D-82D0-163AE8270645}" sibTransId="{7F07A61E-C0E8-4F4B-AB6A-40491188DA56}"/>
    <dgm:cxn modelId="{5C739F8D-ED90-48E3-B38C-B888ACC7B0D8}" type="presOf" srcId="{AD28F8E5-A71E-4C2D-82D0-163AE8270645}" destId="{1D052A54-B880-4C2C-A0E3-8DDB3EF1852C}" srcOrd="0" destOrd="0" presId="urn:microsoft.com/office/officeart/2005/8/layout/orgChart1"/>
    <dgm:cxn modelId="{2B73B98F-E938-488A-A340-69D2F1046B1E}" srcId="{DADC454C-DB92-432C-9EC5-484A511EF354}" destId="{DDB205BE-4FB7-4B35-897B-AADC8E12C686}" srcOrd="1" destOrd="0" parTransId="{C3369F01-6D8A-42FC-BA99-A59E85D8C415}" sibTransId="{C3DB586B-6DE2-4615-A0F1-0AABA59F2280}"/>
    <dgm:cxn modelId="{B89D7490-2D92-4FAB-ACEE-EE6E33C30D87}" type="presOf" srcId="{CECB533E-51F5-4641-A76A-5272AF558200}" destId="{643FAD99-A89F-4547-BC3C-98AA1C9EBCE1}" srcOrd="0" destOrd="0" presId="urn:microsoft.com/office/officeart/2005/8/layout/orgChart1"/>
    <dgm:cxn modelId="{AEEB5C93-414D-4080-B5A8-EF918A72A540}" srcId="{BF86D610-97BE-4922-B9B5-F14CDCBCDA1E}" destId="{FAFD5CC2-2C05-4C28-AE24-832B859A6396}" srcOrd="2" destOrd="0" parTransId="{BEE4D1D8-3FD4-4EC5-B746-9D41B12D6CED}" sibTransId="{F6843E3B-D4AF-42A0-8516-3741DF6041F2}"/>
    <dgm:cxn modelId="{0F0ACE93-8C83-456E-9823-5382069B5C00}" type="presOf" srcId="{DDB205BE-4FB7-4B35-897B-AADC8E12C686}" destId="{1E205C53-9469-45EE-9381-D51A590A7A8B}" srcOrd="1" destOrd="0" presId="urn:microsoft.com/office/officeart/2005/8/layout/orgChart1"/>
    <dgm:cxn modelId="{9E8E9F9B-1263-44BA-B13D-FB7B3E1E5F3E}" type="presOf" srcId="{CECB533E-51F5-4641-A76A-5272AF558200}" destId="{61E118F8-2FE3-4034-B886-ED85DEFD5858}" srcOrd="1" destOrd="0" presId="urn:microsoft.com/office/officeart/2005/8/layout/orgChart1"/>
    <dgm:cxn modelId="{6E1F069F-77B5-4FEA-99F0-F7020FC7AC89}" type="presOf" srcId="{BF86D610-97BE-4922-B9B5-F14CDCBCDA1E}" destId="{F8BC274F-643F-4988-B192-0C440369AD94}" srcOrd="1" destOrd="0" presId="urn:microsoft.com/office/officeart/2005/8/layout/orgChart1"/>
    <dgm:cxn modelId="{480B3BA2-2C14-4177-83BA-DE38B0308420}" type="presOf" srcId="{9174FE08-38DF-4BED-8184-2C49E49EAEAC}" destId="{973A1017-7ADC-4F91-B818-CEE62F932A06}" srcOrd="1" destOrd="0" presId="urn:microsoft.com/office/officeart/2005/8/layout/orgChart1"/>
    <dgm:cxn modelId="{B741DFAA-4223-4804-BFB5-DCEAF9F4C057}" type="presOf" srcId="{AF848764-B34A-4481-9E13-E1A8B17AC54D}" destId="{ED606F87-812D-446D-B996-D2DCBAEC0645}" srcOrd="0" destOrd="0" presId="urn:microsoft.com/office/officeart/2005/8/layout/orgChart1"/>
    <dgm:cxn modelId="{1C8CA9AB-EBB1-4FC7-94D3-670F8531CD25}" type="presOf" srcId="{93C6211B-8D39-48A1-AD5F-CF6AD60972DF}" destId="{159977BE-E900-400A-9942-A5C68395E161}" srcOrd="0" destOrd="0" presId="urn:microsoft.com/office/officeart/2005/8/layout/orgChart1"/>
    <dgm:cxn modelId="{A2B9F4B0-E610-4A09-816D-16C9410F1EA1}" type="presOf" srcId="{1881CC02-D001-45EC-AE95-A24B738A1CA8}" destId="{A7F0FBD5-70D9-460B-91E5-D90C0A2EF0A0}" srcOrd="0" destOrd="0" presId="urn:microsoft.com/office/officeart/2005/8/layout/orgChart1"/>
    <dgm:cxn modelId="{81BCA7B1-CFCE-4D4E-9895-FC7E7F7CE7D9}" type="presOf" srcId="{694342D5-7CA5-467D-9784-DE4D2BB0A4E0}" destId="{15EEE0D6-73C8-4A1B-A81D-FFC8D454567C}" srcOrd="0" destOrd="0" presId="urn:microsoft.com/office/officeart/2005/8/layout/orgChart1"/>
    <dgm:cxn modelId="{8A346FB4-ED95-4CC0-9F23-2E2E4A14C54B}" srcId="{1FC7CFF0-EDF0-49D4-B4EA-D1E4EF7D6FB3}" destId="{34A1E8D7-9953-47A9-80A3-8DCA051440E6}" srcOrd="1" destOrd="0" parTransId="{37BE1C48-1729-41E5-B510-1600F4BA2ED4}" sibTransId="{8711537A-7DCA-42BE-8BB6-7B0FC102431E}"/>
    <dgm:cxn modelId="{24D265B7-24B5-4F2A-849C-DE54192AE110}" type="presOf" srcId="{97D81572-7022-40CF-A152-8DA39BA7C495}" destId="{52AB4229-E468-4FB3-9DF6-A1AF1915242E}" srcOrd="0" destOrd="0" presId="urn:microsoft.com/office/officeart/2005/8/layout/orgChart1"/>
    <dgm:cxn modelId="{17C35ABC-A533-4CE7-BC5B-CBB4E80026B0}" srcId="{93C6211B-8D39-48A1-AD5F-CF6AD60972DF}" destId="{9174FE08-38DF-4BED-8184-2C49E49EAEAC}" srcOrd="2" destOrd="0" parTransId="{4C05C0B7-ACCD-407E-BD3E-E44032B21502}" sibTransId="{37A7E61A-EDE4-49E3-AF16-938E876325DB}"/>
    <dgm:cxn modelId="{1DE937BE-6F44-4810-B9BC-0C263BEB2C64}" type="presOf" srcId="{34A1E8D7-9953-47A9-80A3-8DCA051440E6}" destId="{522F95D4-8605-4BD0-97C9-AF948B059B0E}" srcOrd="1" destOrd="0" presId="urn:microsoft.com/office/officeart/2005/8/layout/orgChart1"/>
    <dgm:cxn modelId="{C99CE9BE-38D7-49E7-BE73-0591A7941C0F}" type="presOf" srcId="{519FBF9F-CA38-48AF-AECD-85BA64F47AD3}" destId="{8CB7F071-AAE7-4FA2-8186-C6861F00B3FA}" srcOrd="0" destOrd="0" presId="urn:microsoft.com/office/officeart/2005/8/layout/orgChart1"/>
    <dgm:cxn modelId="{040BC3BF-0A2A-471D-9541-1B49AD59867C}" srcId="{BF86D610-97BE-4922-B9B5-F14CDCBCDA1E}" destId="{AF848764-B34A-4481-9E13-E1A8B17AC54D}" srcOrd="1" destOrd="0" parTransId="{CA17A652-95B5-425D-B3B0-D101766B1174}" sibTransId="{2FFA7EF8-CC1F-4093-B280-74BAF03E4650}"/>
    <dgm:cxn modelId="{926B6BC0-0D34-4EFA-AE23-B748374DD655}" type="presOf" srcId="{538C3498-234F-45A2-8817-A460ABAAEAD8}" destId="{85B19243-279F-4FEE-BB94-3283B420CB49}" srcOrd="0" destOrd="0" presId="urn:microsoft.com/office/officeart/2005/8/layout/orgChart1"/>
    <dgm:cxn modelId="{3741ACC3-5256-46CE-B0C8-413A21B1806A}" type="presOf" srcId="{DDB205BE-4FB7-4B35-897B-AADC8E12C686}" destId="{C12ED8A3-F27E-4FD1-93B5-49ED69C122B7}" srcOrd="0" destOrd="0" presId="urn:microsoft.com/office/officeart/2005/8/layout/orgChart1"/>
    <dgm:cxn modelId="{10E8F0C5-EE24-4C39-8B3F-9A23EEDB94C9}" type="presOf" srcId="{37BE1C48-1729-41E5-B510-1600F4BA2ED4}" destId="{EFD17412-2F11-45B0-BD18-A9CAD8AE01FB}" srcOrd="0" destOrd="0" presId="urn:microsoft.com/office/officeart/2005/8/layout/orgChart1"/>
    <dgm:cxn modelId="{CA259BC7-2A7B-4777-B203-20F1F4CAC0F5}" type="presOf" srcId="{34A1E8D7-9953-47A9-80A3-8DCA051440E6}" destId="{D4F109E5-A191-4F91-922E-AC952E0F7554}" srcOrd="0" destOrd="0" presId="urn:microsoft.com/office/officeart/2005/8/layout/orgChart1"/>
    <dgm:cxn modelId="{EE426ECC-FF15-4E65-B511-896352D9EC53}" type="presOf" srcId="{DADC454C-DB92-432C-9EC5-484A511EF354}" destId="{162BD376-E733-4238-8393-B918A2EF23E3}" srcOrd="0" destOrd="0" presId="urn:microsoft.com/office/officeart/2005/8/layout/orgChart1"/>
    <dgm:cxn modelId="{8419E0D3-4D3B-4061-AAAC-3B110EDBB402}" srcId="{93C6211B-8D39-48A1-AD5F-CF6AD60972DF}" destId="{E6F7C598-4FB8-49C5-BEF8-6D03F86F3670}" srcOrd="1" destOrd="0" parTransId="{FDD3D417-90BA-48D1-B31A-7D030A12549F}" sibTransId="{9B064440-19A6-4109-8983-4E6D735DC2C4}"/>
    <dgm:cxn modelId="{B79442D4-8012-43EA-B4BA-A16351F0218B}" type="presOf" srcId="{C87F555C-43C0-4FD0-95AB-10A862A234A4}" destId="{86D2EA5A-A58C-4CBB-A152-DF0464B05650}" srcOrd="0" destOrd="0" presId="urn:microsoft.com/office/officeart/2005/8/layout/orgChart1"/>
    <dgm:cxn modelId="{0E3EE4DC-7F4A-4845-AF74-10F02F048443}" type="presOf" srcId="{AF848764-B34A-4481-9E13-E1A8B17AC54D}" destId="{C36C244B-FCB4-4407-A320-B04845A3A934}" srcOrd="1" destOrd="0" presId="urn:microsoft.com/office/officeart/2005/8/layout/orgChart1"/>
    <dgm:cxn modelId="{63E95FE0-7C19-45EE-8BEF-A7CA754A6B4A}" srcId="{93C6211B-8D39-48A1-AD5F-CF6AD60972DF}" destId="{0242CF6C-5653-4168-8AE3-A4F7A7E3EF66}" srcOrd="0" destOrd="0" parTransId="{6001DDFB-B55E-4ECB-99EC-813D62D7C261}" sibTransId="{00881F95-ECFB-485C-81F6-F9CD7ABDFE79}"/>
    <dgm:cxn modelId="{D3310EE2-495D-4477-A847-30CA1693E621}" type="presOf" srcId="{93C6211B-8D39-48A1-AD5F-CF6AD60972DF}" destId="{B76A122D-700D-4F77-8E13-D159F537B76B}" srcOrd="1" destOrd="0" presId="urn:microsoft.com/office/officeart/2005/8/layout/orgChart1"/>
    <dgm:cxn modelId="{30B48BE4-61AA-4EBE-9BB9-EF8CC5ED9B13}" type="presOf" srcId="{F1D0FB0C-CA73-49AF-B9B7-4D43E0755DAD}" destId="{C3D6029F-7C54-480E-A248-CC414E39010C}" srcOrd="0" destOrd="0" presId="urn:microsoft.com/office/officeart/2005/8/layout/orgChart1"/>
    <dgm:cxn modelId="{EFE9B4E6-2285-4BD3-85D9-15FA44DAC505}" type="presOf" srcId="{9174FE08-38DF-4BED-8184-2C49E49EAEAC}" destId="{89D7AA6C-DD54-4BD4-A9CA-D8DB4EEC01BE}" srcOrd="0" destOrd="0" presId="urn:microsoft.com/office/officeart/2005/8/layout/orgChart1"/>
    <dgm:cxn modelId="{E38B9BE8-F0B9-410D-B949-DB27E340FF3F}" type="presOf" srcId="{CA17A652-95B5-425D-B3B0-D101766B1174}" destId="{941E3D17-5A38-4F32-887E-2002BA852C9F}" srcOrd="0" destOrd="0" presId="urn:microsoft.com/office/officeart/2005/8/layout/orgChart1"/>
    <dgm:cxn modelId="{9E8A86EF-3696-4792-B825-724BB206B10E}" type="presOf" srcId="{1FC7CFF0-EDF0-49D4-B4EA-D1E4EF7D6FB3}" destId="{52EF782D-FB66-4062-902D-9BCC180EDC5B}" srcOrd="1" destOrd="0" presId="urn:microsoft.com/office/officeart/2005/8/layout/orgChart1"/>
    <dgm:cxn modelId="{F367FAF2-15CB-4B1C-83ED-07F641B3FC74}" type="presOf" srcId="{E6F7C598-4FB8-49C5-BEF8-6D03F86F3670}" destId="{ED910272-6001-42E2-8B3D-7E721C3F03C6}" srcOrd="1" destOrd="0" presId="urn:microsoft.com/office/officeart/2005/8/layout/orgChart1"/>
    <dgm:cxn modelId="{557626F4-E996-40E4-8C77-4994E6D7FAE9}" type="presOf" srcId="{0242CF6C-5653-4168-8AE3-A4F7A7E3EF66}" destId="{142BAF55-C691-4688-BD3E-195BA78A9CFA}" srcOrd="1" destOrd="0" presId="urn:microsoft.com/office/officeart/2005/8/layout/orgChart1"/>
    <dgm:cxn modelId="{EB8EF7F4-7928-43AF-BD02-C26973CCF9AF}" type="presOf" srcId="{F427D67C-682D-436C-A5CF-B46649B8306E}" destId="{91851A5A-2EE9-4D8B-983A-0BBB7A991080}" srcOrd="0" destOrd="0" presId="urn:microsoft.com/office/officeart/2005/8/layout/orgChart1"/>
    <dgm:cxn modelId="{57866FFA-973A-4C02-A812-351D7B53F0CA}" type="presOf" srcId="{FDD3D417-90BA-48D1-B31A-7D030A12549F}" destId="{B0F76D54-792B-4E4B-9392-23A772FA735C}" srcOrd="0" destOrd="0" presId="urn:microsoft.com/office/officeart/2005/8/layout/orgChart1"/>
    <dgm:cxn modelId="{26E545FE-4E2E-4324-B233-363B30AF7E18}" type="presOf" srcId="{C9836353-3FF7-4533-9322-8F3EEE52E87A}" destId="{01CA8B6E-2A13-4E65-85B8-55CD7FEEA221}" srcOrd="1" destOrd="0" presId="urn:microsoft.com/office/officeart/2005/8/layout/orgChart1"/>
    <dgm:cxn modelId="{A1DF6468-C27B-4B03-B09D-0B86298D0DE8}" type="presParOf" srcId="{093B5526-F703-4C13-8526-800E821AFDA8}" destId="{FC6A49D2-3253-4562-BE72-354F68BB7BCE}" srcOrd="0" destOrd="0" presId="urn:microsoft.com/office/officeart/2005/8/layout/orgChart1"/>
    <dgm:cxn modelId="{2DD565BE-6F76-41B7-968A-18B2543693E0}" type="presParOf" srcId="{FC6A49D2-3253-4562-BE72-354F68BB7BCE}" destId="{3F2DC59F-5F6C-4F8E-AA00-9710F603AA63}" srcOrd="0" destOrd="0" presId="urn:microsoft.com/office/officeart/2005/8/layout/orgChart1"/>
    <dgm:cxn modelId="{6FB8B0AB-7410-4851-B80D-A70B2E313E6E}" type="presParOf" srcId="{3F2DC59F-5F6C-4F8E-AA00-9710F603AA63}" destId="{C3D6029F-7C54-480E-A248-CC414E39010C}" srcOrd="0" destOrd="0" presId="urn:microsoft.com/office/officeart/2005/8/layout/orgChart1"/>
    <dgm:cxn modelId="{5A03EE74-318B-4970-B674-FF8C32E9F8CB}" type="presParOf" srcId="{3F2DC59F-5F6C-4F8E-AA00-9710F603AA63}" destId="{795397E0-B7FE-47B7-99F8-F1877CA5F0A6}" srcOrd="1" destOrd="0" presId="urn:microsoft.com/office/officeart/2005/8/layout/orgChart1"/>
    <dgm:cxn modelId="{F26F3D87-34CE-45E0-9EC0-BFF7DA43AAD9}" type="presParOf" srcId="{FC6A49D2-3253-4562-BE72-354F68BB7BCE}" destId="{50A89EF0-4D0D-4DA9-93E9-E8D90223005E}" srcOrd="1" destOrd="0" presId="urn:microsoft.com/office/officeart/2005/8/layout/orgChart1"/>
    <dgm:cxn modelId="{F803DDC0-262A-4238-9F7A-8B4329D673EF}" type="presParOf" srcId="{50A89EF0-4D0D-4DA9-93E9-E8D90223005E}" destId="{9C868605-B33A-42FC-98F6-03B29C5D45C4}" srcOrd="0" destOrd="0" presId="urn:microsoft.com/office/officeart/2005/8/layout/orgChart1"/>
    <dgm:cxn modelId="{8293B9C0-1F76-4A16-AC0C-0A30EEB8C236}" type="presParOf" srcId="{50A89EF0-4D0D-4DA9-93E9-E8D90223005E}" destId="{3E7DA54B-740A-4A2F-8139-1DA6352741A3}" srcOrd="1" destOrd="0" presId="urn:microsoft.com/office/officeart/2005/8/layout/orgChart1"/>
    <dgm:cxn modelId="{A885EEDC-6C71-4D93-A829-969D97D2751B}" type="presParOf" srcId="{3E7DA54B-740A-4A2F-8139-1DA6352741A3}" destId="{373330F6-6C96-49A1-B18D-B1B3CD5053C0}" srcOrd="0" destOrd="0" presId="urn:microsoft.com/office/officeart/2005/8/layout/orgChart1"/>
    <dgm:cxn modelId="{4BD8C52F-C02E-45FF-BF2C-7E330D048006}" type="presParOf" srcId="{373330F6-6C96-49A1-B18D-B1B3CD5053C0}" destId="{162BD376-E733-4238-8393-B918A2EF23E3}" srcOrd="0" destOrd="0" presId="urn:microsoft.com/office/officeart/2005/8/layout/orgChart1"/>
    <dgm:cxn modelId="{E41E2EE8-B2B1-41B0-B886-9D0B0AC18C37}" type="presParOf" srcId="{373330F6-6C96-49A1-B18D-B1B3CD5053C0}" destId="{810F5648-13A9-4C5C-9CB9-491B9BA6DC5F}" srcOrd="1" destOrd="0" presId="urn:microsoft.com/office/officeart/2005/8/layout/orgChart1"/>
    <dgm:cxn modelId="{C84A06F0-1699-4A2E-9A08-611C787B7DF9}" type="presParOf" srcId="{3E7DA54B-740A-4A2F-8139-1DA6352741A3}" destId="{7F4C1CA4-402F-4541-814D-36FD48388E8B}" srcOrd="1" destOrd="0" presId="urn:microsoft.com/office/officeart/2005/8/layout/orgChart1"/>
    <dgm:cxn modelId="{DB0E0A4D-5746-4BAB-8EA0-B81911F5E37C}" type="presParOf" srcId="{7F4C1CA4-402F-4541-814D-36FD48388E8B}" destId="{52AB4229-E468-4FB3-9DF6-A1AF1915242E}" srcOrd="0" destOrd="0" presId="urn:microsoft.com/office/officeart/2005/8/layout/orgChart1"/>
    <dgm:cxn modelId="{F92E0F25-C182-493D-966D-F76D020C7133}" type="presParOf" srcId="{7F4C1CA4-402F-4541-814D-36FD48388E8B}" destId="{0188CEC0-EBAD-4120-84AA-24CC21DDB590}" srcOrd="1" destOrd="0" presId="urn:microsoft.com/office/officeart/2005/8/layout/orgChart1"/>
    <dgm:cxn modelId="{36898729-35BA-4D85-8668-908D3B1F3B4A}" type="presParOf" srcId="{0188CEC0-EBAD-4120-84AA-24CC21DDB590}" destId="{6D37A070-C93C-4D31-B03A-3067D6F35906}" srcOrd="0" destOrd="0" presId="urn:microsoft.com/office/officeart/2005/8/layout/orgChart1"/>
    <dgm:cxn modelId="{A624976D-BFFF-4C97-AFE2-2097189F5896}" type="presParOf" srcId="{6D37A070-C93C-4D31-B03A-3067D6F35906}" destId="{643FAD99-A89F-4547-BC3C-98AA1C9EBCE1}" srcOrd="0" destOrd="0" presId="urn:microsoft.com/office/officeart/2005/8/layout/orgChart1"/>
    <dgm:cxn modelId="{EB72DA3A-A3F1-428B-9120-8BAB430F883C}" type="presParOf" srcId="{6D37A070-C93C-4D31-B03A-3067D6F35906}" destId="{61E118F8-2FE3-4034-B886-ED85DEFD5858}" srcOrd="1" destOrd="0" presId="urn:microsoft.com/office/officeart/2005/8/layout/orgChart1"/>
    <dgm:cxn modelId="{4B9FF94D-1B9F-4627-B652-5C74755D53F8}" type="presParOf" srcId="{0188CEC0-EBAD-4120-84AA-24CC21DDB590}" destId="{FC6BFA31-20CD-4ACE-9AA0-534AB6590DC8}" srcOrd="1" destOrd="0" presId="urn:microsoft.com/office/officeart/2005/8/layout/orgChart1"/>
    <dgm:cxn modelId="{53DCB1F8-F907-44E8-B590-D688D9224527}" type="presParOf" srcId="{0188CEC0-EBAD-4120-84AA-24CC21DDB590}" destId="{B29ED333-1147-4037-A0F2-FCC2972164C7}" srcOrd="2" destOrd="0" presId="urn:microsoft.com/office/officeart/2005/8/layout/orgChart1"/>
    <dgm:cxn modelId="{74098F23-CB4F-48A1-AA9C-7299C932CAD1}" type="presParOf" srcId="{7F4C1CA4-402F-4541-814D-36FD48388E8B}" destId="{453A4E31-392A-4629-84F1-0C549AE7654D}" srcOrd="2" destOrd="0" presId="urn:microsoft.com/office/officeart/2005/8/layout/orgChart1"/>
    <dgm:cxn modelId="{15CB5984-2E27-4AA5-8AD9-3801139AF91F}" type="presParOf" srcId="{7F4C1CA4-402F-4541-814D-36FD48388E8B}" destId="{5A2E13EF-A969-45E6-AB79-573EC80D40FB}" srcOrd="3" destOrd="0" presId="urn:microsoft.com/office/officeart/2005/8/layout/orgChart1"/>
    <dgm:cxn modelId="{61C837E8-35F3-4DE6-8664-A23C162CF02A}" type="presParOf" srcId="{5A2E13EF-A969-45E6-AB79-573EC80D40FB}" destId="{3C37255E-F8B9-46D2-B1F1-8F92E5650C37}" srcOrd="0" destOrd="0" presId="urn:microsoft.com/office/officeart/2005/8/layout/orgChart1"/>
    <dgm:cxn modelId="{0CB2D9F8-BD56-45F9-B532-AC3FFD167442}" type="presParOf" srcId="{3C37255E-F8B9-46D2-B1F1-8F92E5650C37}" destId="{C12ED8A3-F27E-4FD1-93B5-49ED69C122B7}" srcOrd="0" destOrd="0" presId="urn:microsoft.com/office/officeart/2005/8/layout/orgChart1"/>
    <dgm:cxn modelId="{8D5CD3F1-13C1-497C-9FCE-D82724640CDF}" type="presParOf" srcId="{3C37255E-F8B9-46D2-B1F1-8F92E5650C37}" destId="{1E205C53-9469-45EE-9381-D51A590A7A8B}" srcOrd="1" destOrd="0" presId="urn:microsoft.com/office/officeart/2005/8/layout/orgChart1"/>
    <dgm:cxn modelId="{CD30177F-EBC5-44E0-A28C-112AF7FEE7DD}" type="presParOf" srcId="{5A2E13EF-A969-45E6-AB79-573EC80D40FB}" destId="{F7828922-E55A-4172-9F93-DF1C6B5B713F}" srcOrd="1" destOrd="0" presId="urn:microsoft.com/office/officeart/2005/8/layout/orgChart1"/>
    <dgm:cxn modelId="{46BC3419-AFD3-4925-B78A-53A7CCAF98D1}" type="presParOf" srcId="{5A2E13EF-A969-45E6-AB79-573EC80D40FB}" destId="{B9FF4BC4-6E80-40B5-AE23-96A8179107D4}" srcOrd="2" destOrd="0" presId="urn:microsoft.com/office/officeart/2005/8/layout/orgChart1"/>
    <dgm:cxn modelId="{D1BFFCF8-CB6B-4D52-B647-72DA574151F5}" type="presParOf" srcId="{7F4C1CA4-402F-4541-814D-36FD48388E8B}" destId="{12703BDE-D6AC-4F19-B993-78CAF25E293F}" srcOrd="4" destOrd="0" presId="urn:microsoft.com/office/officeart/2005/8/layout/orgChart1"/>
    <dgm:cxn modelId="{89C59D7F-F2D5-46AF-9708-5254D61E59EA}" type="presParOf" srcId="{7F4C1CA4-402F-4541-814D-36FD48388E8B}" destId="{FCB8E3A1-8FC5-4C4F-8A7F-73B1440DE977}" srcOrd="5" destOrd="0" presId="urn:microsoft.com/office/officeart/2005/8/layout/orgChart1"/>
    <dgm:cxn modelId="{F5A26B64-3D3E-4AC8-A4A8-25BE51882BC5}" type="presParOf" srcId="{FCB8E3A1-8FC5-4C4F-8A7F-73B1440DE977}" destId="{4ADB0EC3-023D-421C-A65A-A16619E3BA3F}" srcOrd="0" destOrd="0" presId="urn:microsoft.com/office/officeart/2005/8/layout/orgChart1"/>
    <dgm:cxn modelId="{BB144F7F-82D8-4531-AAB0-EAE30C17CA53}" type="presParOf" srcId="{4ADB0EC3-023D-421C-A65A-A16619E3BA3F}" destId="{91851A5A-2EE9-4D8B-983A-0BBB7A991080}" srcOrd="0" destOrd="0" presId="urn:microsoft.com/office/officeart/2005/8/layout/orgChart1"/>
    <dgm:cxn modelId="{33E39395-9819-4D71-AA55-370037494B22}" type="presParOf" srcId="{4ADB0EC3-023D-421C-A65A-A16619E3BA3F}" destId="{FE364D19-D73E-4EC0-831F-379A9532F9F1}" srcOrd="1" destOrd="0" presId="urn:microsoft.com/office/officeart/2005/8/layout/orgChart1"/>
    <dgm:cxn modelId="{BB016775-CFA0-401D-9FC2-A2AFB2B5048D}" type="presParOf" srcId="{FCB8E3A1-8FC5-4C4F-8A7F-73B1440DE977}" destId="{344031FE-EB5A-4A36-B344-E70CC08B415E}" srcOrd="1" destOrd="0" presId="urn:microsoft.com/office/officeart/2005/8/layout/orgChart1"/>
    <dgm:cxn modelId="{A63A2ACF-5E43-46CE-8E69-3613DAEB7450}" type="presParOf" srcId="{FCB8E3A1-8FC5-4C4F-8A7F-73B1440DE977}" destId="{3FE34BBC-86E8-4B74-8305-50FE2709F8DB}" srcOrd="2" destOrd="0" presId="urn:microsoft.com/office/officeart/2005/8/layout/orgChart1"/>
    <dgm:cxn modelId="{32A83E2B-B4A3-49D1-81DD-A89956970077}" type="presParOf" srcId="{7F4C1CA4-402F-4541-814D-36FD48388E8B}" destId="{8CB7F071-AAE7-4FA2-8186-C6861F00B3FA}" srcOrd="6" destOrd="0" presId="urn:microsoft.com/office/officeart/2005/8/layout/orgChart1"/>
    <dgm:cxn modelId="{191E88C9-1A21-49E6-AFF6-D3071D67A28D}" type="presParOf" srcId="{7F4C1CA4-402F-4541-814D-36FD48388E8B}" destId="{27D5E11D-659F-40FA-AC57-841CDE6AB4F6}" srcOrd="7" destOrd="0" presId="urn:microsoft.com/office/officeart/2005/8/layout/orgChart1"/>
    <dgm:cxn modelId="{4DCAFB0B-67E4-49A9-8C97-D4F456939A0C}" type="presParOf" srcId="{27D5E11D-659F-40FA-AC57-841CDE6AB4F6}" destId="{338CB9FD-803C-49DC-AA70-BFFB262C3065}" srcOrd="0" destOrd="0" presId="urn:microsoft.com/office/officeart/2005/8/layout/orgChart1"/>
    <dgm:cxn modelId="{4C03ADA3-EC14-44C1-8729-611BF8A390A5}" type="presParOf" srcId="{338CB9FD-803C-49DC-AA70-BFFB262C3065}" destId="{B94DECC2-0F16-493D-B1FC-904AC2870623}" srcOrd="0" destOrd="0" presId="urn:microsoft.com/office/officeart/2005/8/layout/orgChart1"/>
    <dgm:cxn modelId="{EE8858B0-67A7-4B3A-B6CD-7FC0E4C575BE}" type="presParOf" srcId="{338CB9FD-803C-49DC-AA70-BFFB262C3065}" destId="{B58784AF-4CDE-4FEA-9B32-0A3B3DC0F18E}" srcOrd="1" destOrd="0" presId="urn:microsoft.com/office/officeart/2005/8/layout/orgChart1"/>
    <dgm:cxn modelId="{463B580D-7B2B-4CD1-9F1A-172770427BF9}" type="presParOf" srcId="{27D5E11D-659F-40FA-AC57-841CDE6AB4F6}" destId="{C10412E1-858A-4C3C-8F13-9B8AA20BE645}" srcOrd="1" destOrd="0" presId="urn:microsoft.com/office/officeart/2005/8/layout/orgChart1"/>
    <dgm:cxn modelId="{4B495BE7-FB57-4C7D-983E-BDE528E39F0D}" type="presParOf" srcId="{27D5E11D-659F-40FA-AC57-841CDE6AB4F6}" destId="{DB7B1E40-9339-4E05-BB89-5B47EED2EFDA}" srcOrd="2" destOrd="0" presId="urn:microsoft.com/office/officeart/2005/8/layout/orgChart1"/>
    <dgm:cxn modelId="{108F6CCD-304E-431A-89E9-313ED384AFEF}" type="presParOf" srcId="{3E7DA54B-740A-4A2F-8139-1DA6352741A3}" destId="{B3B72DB6-6D9A-42C4-BD77-B26A710AB369}" srcOrd="2" destOrd="0" presId="urn:microsoft.com/office/officeart/2005/8/layout/orgChart1"/>
    <dgm:cxn modelId="{1FB7DD22-DCD2-4945-B27E-4E83E9CBDFE9}" type="presParOf" srcId="{50A89EF0-4D0D-4DA9-93E9-E8D90223005E}" destId="{A7F0FBD5-70D9-460B-91E5-D90C0A2EF0A0}" srcOrd="2" destOrd="0" presId="urn:microsoft.com/office/officeart/2005/8/layout/orgChart1"/>
    <dgm:cxn modelId="{73AA5F9F-354A-4DF2-A4F9-828396348D15}" type="presParOf" srcId="{50A89EF0-4D0D-4DA9-93E9-E8D90223005E}" destId="{15A34899-66D3-4C7A-A876-80E562CC0392}" srcOrd="3" destOrd="0" presId="urn:microsoft.com/office/officeart/2005/8/layout/orgChart1"/>
    <dgm:cxn modelId="{C970D53E-2496-4258-9657-577C882C1488}" type="presParOf" srcId="{15A34899-66D3-4C7A-A876-80E562CC0392}" destId="{AD7B7CAC-1FFF-41AC-A637-C69DD849DB43}" srcOrd="0" destOrd="0" presId="urn:microsoft.com/office/officeart/2005/8/layout/orgChart1"/>
    <dgm:cxn modelId="{8101403F-7B5E-4081-9A9D-C0B3A400FA5E}" type="presParOf" srcId="{AD7B7CAC-1FFF-41AC-A637-C69DD849DB43}" destId="{159977BE-E900-400A-9942-A5C68395E161}" srcOrd="0" destOrd="0" presId="urn:microsoft.com/office/officeart/2005/8/layout/orgChart1"/>
    <dgm:cxn modelId="{D2CD7D83-B70A-4FC4-84C3-5BFEEA6177EB}" type="presParOf" srcId="{AD7B7CAC-1FFF-41AC-A637-C69DD849DB43}" destId="{B76A122D-700D-4F77-8E13-D159F537B76B}" srcOrd="1" destOrd="0" presId="urn:microsoft.com/office/officeart/2005/8/layout/orgChart1"/>
    <dgm:cxn modelId="{C5531070-D897-44FC-92F9-87899FEDD0DB}" type="presParOf" srcId="{15A34899-66D3-4C7A-A876-80E562CC0392}" destId="{99525F46-ABC1-43DA-8877-143BED7B7B22}" srcOrd="1" destOrd="0" presId="urn:microsoft.com/office/officeart/2005/8/layout/orgChart1"/>
    <dgm:cxn modelId="{11A1E98B-7328-43BD-8420-086D679BBD6C}" type="presParOf" srcId="{99525F46-ABC1-43DA-8877-143BED7B7B22}" destId="{56928ADD-511D-4875-AE9C-044B7B196A25}" srcOrd="0" destOrd="0" presId="urn:microsoft.com/office/officeart/2005/8/layout/orgChart1"/>
    <dgm:cxn modelId="{3E74E9F3-CBA6-4235-AD60-3E502DB5715E}" type="presParOf" srcId="{99525F46-ABC1-43DA-8877-143BED7B7B22}" destId="{E4F0E797-5CCD-4405-BB93-BFD1E2D9DD41}" srcOrd="1" destOrd="0" presId="urn:microsoft.com/office/officeart/2005/8/layout/orgChart1"/>
    <dgm:cxn modelId="{B25639B0-3252-418A-8589-23165C6DDCEC}" type="presParOf" srcId="{E4F0E797-5CCD-4405-BB93-BFD1E2D9DD41}" destId="{DC4A96AC-3C9F-43DA-8861-8947D0E0C462}" srcOrd="0" destOrd="0" presId="urn:microsoft.com/office/officeart/2005/8/layout/orgChart1"/>
    <dgm:cxn modelId="{7FA404E1-8FD0-4954-98D0-81438436BC33}" type="presParOf" srcId="{DC4A96AC-3C9F-43DA-8861-8947D0E0C462}" destId="{9B4790EF-80B6-4804-A746-7E917C05EEFE}" srcOrd="0" destOrd="0" presId="urn:microsoft.com/office/officeart/2005/8/layout/orgChart1"/>
    <dgm:cxn modelId="{A4FF274C-6B68-416C-9CC7-21722CE63AFD}" type="presParOf" srcId="{DC4A96AC-3C9F-43DA-8861-8947D0E0C462}" destId="{142BAF55-C691-4688-BD3E-195BA78A9CFA}" srcOrd="1" destOrd="0" presId="urn:microsoft.com/office/officeart/2005/8/layout/orgChart1"/>
    <dgm:cxn modelId="{9220A3D9-FA52-4B60-91A1-8DC65A60068F}" type="presParOf" srcId="{E4F0E797-5CCD-4405-BB93-BFD1E2D9DD41}" destId="{7BEA8022-490D-44EC-B905-227686F71B57}" srcOrd="1" destOrd="0" presId="urn:microsoft.com/office/officeart/2005/8/layout/orgChart1"/>
    <dgm:cxn modelId="{5A6083FE-55F1-427D-AA6F-CC1C2E4019FF}" type="presParOf" srcId="{E4F0E797-5CCD-4405-BB93-BFD1E2D9DD41}" destId="{44AC60A4-1837-442D-A92E-084FC3DB27E7}" srcOrd="2" destOrd="0" presId="urn:microsoft.com/office/officeart/2005/8/layout/orgChart1"/>
    <dgm:cxn modelId="{7D60E0B9-F630-4B51-AEB9-F7544D644FE2}" type="presParOf" srcId="{99525F46-ABC1-43DA-8877-143BED7B7B22}" destId="{B0F76D54-792B-4E4B-9392-23A772FA735C}" srcOrd="2" destOrd="0" presId="urn:microsoft.com/office/officeart/2005/8/layout/orgChart1"/>
    <dgm:cxn modelId="{582CD355-2895-4FF3-88F7-5E71A10F34A4}" type="presParOf" srcId="{99525F46-ABC1-43DA-8877-143BED7B7B22}" destId="{B00F78C7-48C7-4EB1-A3D3-9C2177120E24}" srcOrd="3" destOrd="0" presId="urn:microsoft.com/office/officeart/2005/8/layout/orgChart1"/>
    <dgm:cxn modelId="{B4A17078-352E-48F0-AA74-8A558609D01C}" type="presParOf" srcId="{B00F78C7-48C7-4EB1-A3D3-9C2177120E24}" destId="{99B6564A-9D48-4F1C-AD15-6F07C08DCC31}" srcOrd="0" destOrd="0" presId="urn:microsoft.com/office/officeart/2005/8/layout/orgChart1"/>
    <dgm:cxn modelId="{37D2E126-607B-4001-99B4-CE899E9B14F2}" type="presParOf" srcId="{99B6564A-9D48-4F1C-AD15-6F07C08DCC31}" destId="{81541E00-B19D-40DE-9A33-64245FD5F459}" srcOrd="0" destOrd="0" presId="urn:microsoft.com/office/officeart/2005/8/layout/orgChart1"/>
    <dgm:cxn modelId="{0F785455-7B69-49EA-B43B-31FD765E2362}" type="presParOf" srcId="{99B6564A-9D48-4F1C-AD15-6F07C08DCC31}" destId="{ED910272-6001-42E2-8B3D-7E721C3F03C6}" srcOrd="1" destOrd="0" presId="urn:microsoft.com/office/officeart/2005/8/layout/orgChart1"/>
    <dgm:cxn modelId="{50828098-7280-48CB-ADFA-FCACCB962B9B}" type="presParOf" srcId="{B00F78C7-48C7-4EB1-A3D3-9C2177120E24}" destId="{E3E5CF5F-88A8-486A-A75F-F4ADB019A454}" srcOrd="1" destOrd="0" presId="urn:microsoft.com/office/officeart/2005/8/layout/orgChart1"/>
    <dgm:cxn modelId="{D0D61F4A-208E-4F60-9A0D-AEE35B4DF5FC}" type="presParOf" srcId="{B00F78C7-48C7-4EB1-A3D3-9C2177120E24}" destId="{921FE2D4-5D42-4A7E-B194-CE800A274293}" srcOrd="2" destOrd="0" presId="urn:microsoft.com/office/officeart/2005/8/layout/orgChart1"/>
    <dgm:cxn modelId="{CCD64BD6-C40C-4FA5-AC85-5380CAA7C7A3}" type="presParOf" srcId="{99525F46-ABC1-43DA-8877-143BED7B7B22}" destId="{9DC53F01-5A47-4E7D-BEDE-34C38DD96EEB}" srcOrd="4" destOrd="0" presId="urn:microsoft.com/office/officeart/2005/8/layout/orgChart1"/>
    <dgm:cxn modelId="{82344F60-7FBA-45B9-AEBF-6551972058D2}" type="presParOf" srcId="{99525F46-ABC1-43DA-8877-143BED7B7B22}" destId="{4EB1DFEE-FDC8-473C-A32F-EA8012B9B0C2}" srcOrd="5" destOrd="0" presId="urn:microsoft.com/office/officeart/2005/8/layout/orgChart1"/>
    <dgm:cxn modelId="{22AD1F1C-C7DD-4863-8B3E-43D8C65DCC03}" type="presParOf" srcId="{4EB1DFEE-FDC8-473C-A32F-EA8012B9B0C2}" destId="{ADC22C81-AA77-4528-918C-C31682AD1C7B}" srcOrd="0" destOrd="0" presId="urn:microsoft.com/office/officeart/2005/8/layout/orgChart1"/>
    <dgm:cxn modelId="{15099B81-1E47-4B77-835B-0E770A2E8AA3}" type="presParOf" srcId="{ADC22C81-AA77-4528-918C-C31682AD1C7B}" destId="{89D7AA6C-DD54-4BD4-A9CA-D8DB4EEC01BE}" srcOrd="0" destOrd="0" presId="urn:microsoft.com/office/officeart/2005/8/layout/orgChart1"/>
    <dgm:cxn modelId="{17FF1471-ABEC-4719-A3B2-AF4EAB391E6B}" type="presParOf" srcId="{ADC22C81-AA77-4528-918C-C31682AD1C7B}" destId="{973A1017-7ADC-4F91-B818-CEE62F932A06}" srcOrd="1" destOrd="0" presId="urn:microsoft.com/office/officeart/2005/8/layout/orgChart1"/>
    <dgm:cxn modelId="{8E621A27-4A34-4A19-8B0C-99571838FE90}" type="presParOf" srcId="{4EB1DFEE-FDC8-473C-A32F-EA8012B9B0C2}" destId="{9379F993-E582-4996-959B-8D55D5B5392F}" srcOrd="1" destOrd="0" presId="urn:microsoft.com/office/officeart/2005/8/layout/orgChart1"/>
    <dgm:cxn modelId="{6C26CA17-BC34-496A-8E37-9703240A523E}" type="presParOf" srcId="{4EB1DFEE-FDC8-473C-A32F-EA8012B9B0C2}" destId="{A7CF9C89-3B7F-4388-A94B-23061AFDAF72}" srcOrd="2" destOrd="0" presId="urn:microsoft.com/office/officeart/2005/8/layout/orgChart1"/>
    <dgm:cxn modelId="{5F82C7CF-0B5C-4FC1-9DB8-6E55FFADB7FA}" type="presParOf" srcId="{99525F46-ABC1-43DA-8877-143BED7B7B22}" destId="{86D2EA5A-A58C-4CBB-A152-DF0464B05650}" srcOrd="6" destOrd="0" presId="urn:microsoft.com/office/officeart/2005/8/layout/orgChart1"/>
    <dgm:cxn modelId="{F6C5FFC8-FDD3-4528-9667-63DBF05C9BA5}" type="presParOf" srcId="{99525F46-ABC1-43DA-8877-143BED7B7B22}" destId="{51472497-E549-4E53-97B6-1980DFAD0364}" srcOrd="7" destOrd="0" presId="urn:microsoft.com/office/officeart/2005/8/layout/orgChart1"/>
    <dgm:cxn modelId="{C4911269-BF74-4D78-8852-5865D8504A8A}" type="presParOf" srcId="{51472497-E549-4E53-97B6-1980DFAD0364}" destId="{00BA8531-A3FD-4F78-846A-FBA502ECA034}" srcOrd="0" destOrd="0" presId="urn:microsoft.com/office/officeart/2005/8/layout/orgChart1"/>
    <dgm:cxn modelId="{D11495D5-F52D-4AB0-8AA4-1E1806684787}" type="presParOf" srcId="{00BA8531-A3FD-4F78-846A-FBA502ECA034}" destId="{5F6DDA41-1272-451D-84B8-B9ED428F62D5}" srcOrd="0" destOrd="0" presId="urn:microsoft.com/office/officeart/2005/8/layout/orgChart1"/>
    <dgm:cxn modelId="{6F0F7823-531A-41D2-9873-F2BC10ECF0BB}" type="presParOf" srcId="{00BA8531-A3FD-4F78-846A-FBA502ECA034}" destId="{DF95E6F3-5E57-4E5C-8A95-B6B5F9D2F802}" srcOrd="1" destOrd="0" presId="urn:microsoft.com/office/officeart/2005/8/layout/orgChart1"/>
    <dgm:cxn modelId="{CACE449B-54EB-4284-B085-FFBC937891C4}" type="presParOf" srcId="{51472497-E549-4E53-97B6-1980DFAD0364}" destId="{7FBC6877-0FAA-4075-869B-34AAB56E4322}" srcOrd="1" destOrd="0" presId="urn:microsoft.com/office/officeart/2005/8/layout/orgChart1"/>
    <dgm:cxn modelId="{8CA71FB3-48B4-409B-A557-EDC41A859E94}" type="presParOf" srcId="{51472497-E549-4E53-97B6-1980DFAD0364}" destId="{05045D6B-31BB-48A6-810C-46FEF40138BB}" srcOrd="2" destOrd="0" presId="urn:microsoft.com/office/officeart/2005/8/layout/orgChart1"/>
    <dgm:cxn modelId="{F2C91CB0-E655-4ED0-857C-64D8AA2C249B}" type="presParOf" srcId="{15A34899-66D3-4C7A-A876-80E562CC0392}" destId="{FFD519D8-ABDC-4BE5-9945-5E6C233D60B0}" srcOrd="2" destOrd="0" presId="urn:microsoft.com/office/officeart/2005/8/layout/orgChart1"/>
    <dgm:cxn modelId="{DEFADE1A-4A96-41D5-8441-3D0D04DDAE48}" type="presParOf" srcId="{50A89EF0-4D0D-4DA9-93E9-E8D90223005E}" destId="{AA8AA90C-93D4-47C9-87A6-9E1BA35D549E}" srcOrd="4" destOrd="0" presId="urn:microsoft.com/office/officeart/2005/8/layout/orgChart1"/>
    <dgm:cxn modelId="{C623C35C-03D3-4453-B91D-243D0059727B}" type="presParOf" srcId="{50A89EF0-4D0D-4DA9-93E9-E8D90223005E}" destId="{A2487B40-54F5-4530-8A17-96C43762EC86}" srcOrd="5" destOrd="0" presId="urn:microsoft.com/office/officeart/2005/8/layout/orgChart1"/>
    <dgm:cxn modelId="{643506D4-4A61-4492-BBB4-AB244EB36723}" type="presParOf" srcId="{A2487B40-54F5-4530-8A17-96C43762EC86}" destId="{799CF318-3ED7-40D8-BBED-74D6D8FE593B}" srcOrd="0" destOrd="0" presId="urn:microsoft.com/office/officeart/2005/8/layout/orgChart1"/>
    <dgm:cxn modelId="{E9E10D2C-52B2-43F2-855A-87861E3C9335}" type="presParOf" srcId="{799CF318-3ED7-40D8-BBED-74D6D8FE593B}" destId="{D17C868E-FEB2-49E4-8FC6-EB6D1813859C}" srcOrd="0" destOrd="0" presId="urn:microsoft.com/office/officeart/2005/8/layout/orgChart1"/>
    <dgm:cxn modelId="{FD3C3877-E05A-423B-8EE3-85EFBFA21468}" type="presParOf" srcId="{799CF318-3ED7-40D8-BBED-74D6D8FE593B}" destId="{F8BC274F-643F-4988-B192-0C440369AD94}" srcOrd="1" destOrd="0" presId="urn:microsoft.com/office/officeart/2005/8/layout/orgChart1"/>
    <dgm:cxn modelId="{495748B7-4CEA-4164-BC75-B94147291D56}" type="presParOf" srcId="{A2487B40-54F5-4530-8A17-96C43762EC86}" destId="{A64803F1-6135-4DB7-8236-78521279526C}" srcOrd="1" destOrd="0" presId="urn:microsoft.com/office/officeart/2005/8/layout/orgChart1"/>
    <dgm:cxn modelId="{D92CCC52-0877-4260-B3FD-40A266C58473}" type="presParOf" srcId="{A64803F1-6135-4DB7-8236-78521279526C}" destId="{1D052A54-B880-4C2C-A0E3-8DDB3EF1852C}" srcOrd="0" destOrd="0" presId="urn:microsoft.com/office/officeart/2005/8/layout/orgChart1"/>
    <dgm:cxn modelId="{1E86FCA6-54E2-4FC7-BE4C-03F49D8252DE}" type="presParOf" srcId="{A64803F1-6135-4DB7-8236-78521279526C}" destId="{A8AEE620-95B5-42EF-AC09-3727EE209E1E}" srcOrd="1" destOrd="0" presId="urn:microsoft.com/office/officeart/2005/8/layout/orgChart1"/>
    <dgm:cxn modelId="{AF568EFE-60B1-4C81-B292-BD06F670D224}" type="presParOf" srcId="{A8AEE620-95B5-42EF-AC09-3727EE209E1E}" destId="{0F217E52-B619-4CA3-8308-05F7F1B179E3}" srcOrd="0" destOrd="0" presId="urn:microsoft.com/office/officeart/2005/8/layout/orgChart1"/>
    <dgm:cxn modelId="{BD6BCA2E-EC0D-466A-9D0D-9DFA88462FFC}" type="presParOf" srcId="{0F217E52-B619-4CA3-8308-05F7F1B179E3}" destId="{F0709CAE-F2B2-493F-A6B5-7904CF139140}" srcOrd="0" destOrd="0" presId="urn:microsoft.com/office/officeart/2005/8/layout/orgChart1"/>
    <dgm:cxn modelId="{EB32F464-69B6-466C-A0EC-299B214C9296}" type="presParOf" srcId="{0F217E52-B619-4CA3-8308-05F7F1B179E3}" destId="{146E7553-9F82-453D-9B19-08426960D2D4}" srcOrd="1" destOrd="0" presId="urn:microsoft.com/office/officeart/2005/8/layout/orgChart1"/>
    <dgm:cxn modelId="{553F8888-270F-4AB8-9E98-B7D4684F1E5C}" type="presParOf" srcId="{A8AEE620-95B5-42EF-AC09-3727EE209E1E}" destId="{B3881F61-5067-493C-82F2-87F552D0D2D3}" srcOrd="1" destOrd="0" presId="urn:microsoft.com/office/officeart/2005/8/layout/orgChart1"/>
    <dgm:cxn modelId="{4404BEB7-A183-40F1-B27B-BCBA481FDB44}" type="presParOf" srcId="{A8AEE620-95B5-42EF-AC09-3727EE209E1E}" destId="{9E90A2A2-0727-4266-A17D-2076670C9F52}" srcOrd="2" destOrd="0" presId="urn:microsoft.com/office/officeart/2005/8/layout/orgChart1"/>
    <dgm:cxn modelId="{E966DDE0-75CA-4E20-8F53-E90275ECF44F}" type="presParOf" srcId="{A64803F1-6135-4DB7-8236-78521279526C}" destId="{941E3D17-5A38-4F32-887E-2002BA852C9F}" srcOrd="2" destOrd="0" presId="urn:microsoft.com/office/officeart/2005/8/layout/orgChart1"/>
    <dgm:cxn modelId="{5D5FB4CC-537E-4898-ADDA-8BE32C7E063E}" type="presParOf" srcId="{A64803F1-6135-4DB7-8236-78521279526C}" destId="{F0BE3935-A428-4B18-BEA3-B48E904A9D61}" srcOrd="3" destOrd="0" presId="urn:microsoft.com/office/officeart/2005/8/layout/orgChart1"/>
    <dgm:cxn modelId="{B1AB68E5-F96B-4F1D-9EE4-3C6524A9128C}" type="presParOf" srcId="{F0BE3935-A428-4B18-BEA3-B48E904A9D61}" destId="{ED234C65-F25E-4D45-8DF2-73CEA1B0626A}" srcOrd="0" destOrd="0" presId="urn:microsoft.com/office/officeart/2005/8/layout/orgChart1"/>
    <dgm:cxn modelId="{09E30ABE-B5CA-4BA3-A363-9240F347B002}" type="presParOf" srcId="{ED234C65-F25E-4D45-8DF2-73CEA1B0626A}" destId="{ED606F87-812D-446D-B996-D2DCBAEC0645}" srcOrd="0" destOrd="0" presId="urn:microsoft.com/office/officeart/2005/8/layout/orgChart1"/>
    <dgm:cxn modelId="{ED24D350-FCED-4BEB-81D6-182C616C429F}" type="presParOf" srcId="{ED234C65-F25E-4D45-8DF2-73CEA1B0626A}" destId="{C36C244B-FCB4-4407-A320-B04845A3A934}" srcOrd="1" destOrd="0" presId="urn:microsoft.com/office/officeart/2005/8/layout/orgChart1"/>
    <dgm:cxn modelId="{6FECBCD2-3DD9-4E55-B843-E115A72F330C}" type="presParOf" srcId="{F0BE3935-A428-4B18-BEA3-B48E904A9D61}" destId="{8B7FE0EA-2136-4716-824D-DDBBF589A36A}" srcOrd="1" destOrd="0" presId="urn:microsoft.com/office/officeart/2005/8/layout/orgChart1"/>
    <dgm:cxn modelId="{97D192B6-7399-4F33-8170-784C8B5944DA}" type="presParOf" srcId="{F0BE3935-A428-4B18-BEA3-B48E904A9D61}" destId="{F3704DBA-3A53-4933-8BC5-A3A5B8B16743}" srcOrd="2" destOrd="0" presId="urn:microsoft.com/office/officeart/2005/8/layout/orgChart1"/>
    <dgm:cxn modelId="{608581A4-B364-4856-B1AB-F5B9CD7F94A0}" type="presParOf" srcId="{A64803F1-6135-4DB7-8236-78521279526C}" destId="{7DFB2C36-5714-41C5-BE4A-FC0A18D6DB4D}" srcOrd="4" destOrd="0" presId="urn:microsoft.com/office/officeart/2005/8/layout/orgChart1"/>
    <dgm:cxn modelId="{3DAFA6EC-B534-4463-8073-089B2B3A6181}" type="presParOf" srcId="{A64803F1-6135-4DB7-8236-78521279526C}" destId="{731F8C49-FAB3-43B8-8FD9-1B67DE543323}" srcOrd="5" destOrd="0" presId="urn:microsoft.com/office/officeart/2005/8/layout/orgChart1"/>
    <dgm:cxn modelId="{DF5ACE0B-8A1A-4620-B631-927EE58D556D}" type="presParOf" srcId="{731F8C49-FAB3-43B8-8FD9-1B67DE543323}" destId="{37DA3727-59A8-4FC7-85C5-681D8349C9B1}" srcOrd="0" destOrd="0" presId="urn:microsoft.com/office/officeart/2005/8/layout/orgChart1"/>
    <dgm:cxn modelId="{BA37F81B-98AA-4D71-9E3F-040E4D951AE3}" type="presParOf" srcId="{37DA3727-59A8-4FC7-85C5-681D8349C9B1}" destId="{7D26954C-24E9-41DF-A7C4-F27DADB85A24}" srcOrd="0" destOrd="0" presId="urn:microsoft.com/office/officeart/2005/8/layout/orgChart1"/>
    <dgm:cxn modelId="{93BDC43E-343D-4B0F-AE41-2913E9210C5C}" type="presParOf" srcId="{37DA3727-59A8-4FC7-85C5-681D8349C9B1}" destId="{75D9717B-764C-46BF-980F-AF739A578845}" srcOrd="1" destOrd="0" presId="urn:microsoft.com/office/officeart/2005/8/layout/orgChart1"/>
    <dgm:cxn modelId="{24851ADE-A03B-43D2-B763-64A17E7BCFC0}" type="presParOf" srcId="{731F8C49-FAB3-43B8-8FD9-1B67DE543323}" destId="{67BC34F2-F55C-4516-809F-06C4640AACB2}" srcOrd="1" destOrd="0" presId="urn:microsoft.com/office/officeart/2005/8/layout/orgChart1"/>
    <dgm:cxn modelId="{F41A9F16-34D9-4B1E-AD46-C8347E40EF37}" type="presParOf" srcId="{731F8C49-FAB3-43B8-8FD9-1B67DE543323}" destId="{8D829074-BC3E-4AD2-88C8-9376B1D24B58}" srcOrd="2" destOrd="0" presId="urn:microsoft.com/office/officeart/2005/8/layout/orgChart1"/>
    <dgm:cxn modelId="{BAD071F3-B906-4354-829C-0B7E2E8F4E32}" type="presParOf" srcId="{A64803F1-6135-4DB7-8236-78521279526C}" destId="{85B19243-279F-4FEE-BB94-3283B420CB49}" srcOrd="6" destOrd="0" presId="urn:microsoft.com/office/officeart/2005/8/layout/orgChart1"/>
    <dgm:cxn modelId="{1759EF48-C95B-4229-AF80-353C4FDAD918}" type="presParOf" srcId="{A64803F1-6135-4DB7-8236-78521279526C}" destId="{A10EEFD2-8DA8-4460-A6F0-8C19A7B01950}" srcOrd="7" destOrd="0" presId="urn:microsoft.com/office/officeart/2005/8/layout/orgChart1"/>
    <dgm:cxn modelId="{6353070B-FE6F-4726-B8DF-D65B5533401A}" type="presParOf" srcId="{A10EEFD2-8DA8-4460-A6F0-8C19A7B01950}" destId="{5EAEDEBB-2567-474F-B353-494CA4FA4C50}" srcOrd="0" destOrd="0" presId="urn:microsoft.com/office/officeart/2005/8/layout/orgChart1"/>
    <dgm:cxn modelId="{388D4871-EDFA-463B-A6A4-35722030E1D4}" type="presParOf" srcId="{5EAEDEBB-2567-474F-B353-494CA4FA4C50}" destId="{72568453-7B7D-40E7-B07C-E83CBD7EEC12}" srcOrd="0" destOrd="0" presId="urn:microsoft.com/office/officeart/2005/8/layout/orgChart1"/>
    <dgm:cxn modelId="{8C0169EA-48E0-4FFD-986A-D318865CA6CE}" type="presParOf" srcId="{5EAEDEBB-2567-474F-B353-494CA4FA4C50}" destId="{01CA8B6E-2A13-4E65-85B8-55CD7FEEA221}" srcOrd="1" destOrd="0" presId="urn:microsoft.com/office/officeart/2005/8/layout/orgChart1"/>
    <dgm:cxn modelId="{C6704480-E202-4D3B-B632-1641EE803E9D}" type="presParOf" srcId="{A10EEFD2-8DA8-4460-A6F0-8C19A7B01950}" destId="{6E4CFE9C-0396-4320-B48F-459085001B76}" srcOrd="1" destOrd="0" presId="urn:microsoft.com/office/officeart/2005/8/layout/orgChart1"/>
    <dgm:cxn modelId="{263381BC-D85E-4345-B8E8-6CEED6A0EBC6}" type="presParOf" srcId="{A10EEFD2-8DA8-4460-A6F0-8C19A7B01950}" destId="{540DB286-87A7-4932-8563-E19822F1CB5A}" srcOrd="2" destOrd="0" presId="urn:microsoft.com/office/officeart/2005/8/layout/orgChart1"/>
    <dgm:cxn modelId="{335CBDB4-F6A3-4858-8187-03D6ADB9112E}" type="presParOf" srcId="{A2487B40-54F5-4530-8A17-96C43762EC86}" destId="{6CD516B1-C273-4582-9EFA-1BFC93A7D6F5}" srcOrd="2" destOrd="0" presId="urn:microsoft.com/office/officeart/2005/8/layout/orgChart1"/>
    <dgm:cxn modelId="{0DD5496A-5307-49DF-A121-47D1AD6CE2C8}" type="presParOf" srcId="{50A89EF0-4D0D-4DA9-93E9-E8D90223005E}" destId="{E8CDEB88-A605-4BF8-8711-C4BA50713840}" srcOrd="6" destOrd="0" presId="urn:microsoft.com/office/officeart/2005/8/layout/orgChart1"/>
    <dgm:cxn modelId="{F9494AAC-7A23-482F-969D-1163F9D406BD}" type="presParOf" srcId="{50A89EF0-4D0D-4DA9-93E9-E8D90223005E}" destId="{7DB22E67-CED2-441E-B1AA-B088245D4812}" srcOrd="7" destOrd="0" presId="urn:microsoft.com/office/officeart/2005/8/layout/orgChart1"/>
    <dgm:cxn modelId="{D9FA428C-A2C9-4B37-8BA5-7374DF8A28FE}" type="presParOf" srcId="{7DB22E67-CED2-441E-B1AA-B088245D4812}" destId="{8F14545D-26DC-4B47-AA58-AA688374CF1F}" srcOrd="0" destOrd="0" presId="urn:microsoft.com/office/officeart/2005/8/layout/orgChart1"/>
    <dgm:cxn modelId="{8B41EA41-BD82-4FA8-96D5-B7BCAA8EA6C1}" type="presParOf" srcId="{8F14545D-26DC-4B47-AA58-AA688374CF1F}" destId="{6A51FA21-A296-4509-9D57-5F1F0B31300B}" srcOrd="0" destOrd="0" presId="urn:microsoft.com/office/officeart/2005/8/layout/orgChart1"/>
    <dgm:cxn modelId="{0082FB38-C820-4838-BA28-3BB30DCE6357}" type="presParOf" srcId="{8F14545D-26DC-4B47-AA58-AA688374CF1F}" destId="{52EF782D-FB66-4062-902D-9BCC180EDC5B}" srcOrd="1" destOrd="0" presId="urn:microsoft.com/office/officeart/2005/8/layout/orgChart1"/>
    <dgm:cxn modelId="{2BDD54B8-22C4-4FF7-B241-7D2FD0935681}" type="presParOf" srcId="{7DB22E67-CED2-441E-B1AA-B088245D4812}" destId="{ED9DB22D-94A8-4F1E-9886-084071998527}" srcOrd="1" destOrd="0" presId="urn:microsoft.com/office/officeart/2005/8/layout/orgChart1"/>
    <dgm:cxn modelId="{BF06B060-D83A-4A6F-8AB1-D9543901A8E5}" type="presParOf" srcId="{ED9DB22D-94A8-4F1E-9886-084071998527}" destId="{69B998F1-2065-4BE5-B01D-CB58E31B8C6A}" srcOrd="0" destOrd="0" presId="urn:microsoft.com/office/officeart/2005/8/layout/orgChart1"/>
    <dgm:cxn modelId="{977BC8A1-12C8-41C2-AE3E-B5781C634AAF}" type="presParOf" srcId="{ED9DB22D-94A8-4F1E-9886-084071998527}" destId="{5C6EF840-B0E8-41CA-94E0-1A361EF5844F}" srcOrd="1" destOrd="0" presId="urn:microsoft.com/office/officeart/2005/8/layout/orgChart1"/>
    <dgm:cxn modelId="{7494278B-D2A3-4480-A32A-1D645C398554}" type="presParOf" srcId="{5C6EF840-B0E8-41CA-94E0-1A361EF5844F}" destId="{F7100059-4B81-4F7D-81C4-4CFF75BEEF0F}" srcOrd="0" destOrd="0" presId="urn:microsoft.com/office/officeart/2005/8/layout/orgChart1"/>
    <dgm:cxn modelId="{D6BF0691-D6F9-4534-B7D0-EBE1446999B6}" type="presParOf" srcId="{F7100059-4B81-4F7D-81C4-4CFF75BEEF0F}" destId="{CB817FB3-1453-4947-8764-690C1A0CCCC7}" srcOrd="0" destOrd="0" presId="urn:microsoft.com/office/officeart/2005/8/layout/orgChart1"/>
    <dgm:cxn modelId="{5453FFC4-61DF-415E-B062-0D6DEE12547F}" type="presParOf" srcId="{F7100059-4B81-4F7D-81C4-4CFF75BEEF0F}" destId="{99E2C2F6-B290-43F0-9C59-D0936DF21F85}" srcOrd="1" destOrd="0" presId="urn:microsoft.com/office/officeart/2005/8/layout/orgChart1"/>
    <dgm:cxn modelId="{727C8492-D2EC-498E-A536-F7827AEB707E}" type="presParOf" srcId="{5C6EF840-B0E8-41CA-94E0-1A361EF5844F}" destId="{13CA0040-D367-49BA-BBD5-821956518369}" srcOrd="1" destOrd="0" presId="urn:microsoft.com/office/officeart/2005/8/layout/orgChart1"/>
    <dgm:cxn modelId="{9F490B9F-4D4A-4E9C-9086-C5EC4FC93B20}" type="presParOf" srcId="{5C6EF840-B0E8-41CA-94E0-1A361EF5844F}" destId="{A4FD61DA-EE35-4593-9130-6CA1E871190E}" srcOrd="2" destOrd="0" presId="urn:microsoft.com/office/officeart/2005/8/layout/orgChart1"/>
    <dgm:cxn modelId="{FE47C2DD-5177-48A0-995C-A24A2A842204}" type="presParOf" srcId="{ED9DB22D-94A8-4F1E-9886-084071998527}" destId="{EFD17412-2F11-45B0-BD18-A9CAD8AE01FB}" srcOrd="2" destOrd="0" presId="urn:microsoft.com/office/officeart/2005/8/layout/orgChart1"/>
    <dgm:cxn modelId="{6AFAB2C4-3745-406D-B765-0880BAACDEB6}" type="presParOf" srcId="{ED9DB22D-94A8-4F1E-9886-084071998527}" destId="{F7FE702B-8EC2-4D57-B04F-5579F12FD7C6}" srcOrd="3" destOrd="0" presId="urn:microsoft.com/office/officeart/2005/8/layout/orgChart1"/>
    <dgm:cxn modelId="{2C34C622-EDFE-4CEB-942D-4907F922A24A}" type="presParOf" srcId="{F7FE702B-8EC2-4D57-B04F-5579F12FD7C6}" destId="{83205318-BC04-43F7-8EA5-53E7C48A30D8}" srcOrd="0" destOrd="0" presId="urn:microsoft.com/office/officeart/2005/8/layout/orgChart1"/>
    <dgm:cxn modelId="{C21118E2-EDB1-444F-BA27-43E975F26373}" type="presParOf" srcId="{83205318-BC04-43F7-8EA5-53E7C48A30D8}" destId="{D4F109E5-A191-4F91-922E-AC952E0F7554}" srcOrd="0" destOrd="0" presId="urn:microsoft.com/office/officeart/2005/8/layout/orgChart1"/>
    <dgm:cxn modelId="{DBF4083F-EB67-4CB3-80AA-93EA86060E4D}" type="presParOf" srcId="{83205318-BC04-43F7-8EA5-53E7C48A30D8}" destId="{522F95D4-8605-4BD0-97C9-AF948B059B0E}" srcOrd="1" destOrd="0" presId="urn:microsoft.com/office/officeart/2005/8/layout/orgChart1"/>
    <dgm:cxn modelId="{22222DA2-A567-47C1-A285-4153C0BD5B68}" type="presParOf" srcId="{F7FE702B-8EC2-4D57-B04F-5579F12FD7C6}" destId="{9C7DA57C-6504-40CE-B538-A593764B987B}" srcOrd="1" destOrd="0" presId="urn:microsoft.com/office/officeart/2005/8/layout/orgChart1"/>
    <dgm:cxn modelId="{983F953F-0B40-4011-9FAD-896DC4271342}" type="presParOf" srcId="{F7FE702B-8EC2-4D57-B04F-5579F12FD7C6}" destId="{583D0112-AF3F-42C0-BD6D-EB8E7153302C}" srcOrd="2" destOrd="0" presId="urn:microsoft.com/office/officeart/2005/8/layout/orgChart1"/>
    <dgm:cxn modelId="{8C8D2CE6-18F4-4176-87BD-84549B88C3EC}" type="presParOf" srcId="{ED9DB22D-94A8-4F1E-9886-084071998527}" destId="{390F99CF-1F00-49C8-962D-1EE68DEE245E}" srcOrd="4" destOrd="0" presId="urn:microsoft.com/office/officeart/2005/8/layout/orgChart1"/>
    <dgm:cxn modelId="{B3B07893-029E-4B90-B6B2-0B1C86E52B45}" type="presParOf" srcId="{ED9DB22D-94A8-4F1E-9886-084071998527}" destId="{3157B20F-CED7-4611-86D6-30F6F8BA843B}" srcOrd="5" destOrd="0" presId="urn:microsoft.com/office/officeart/2005/8/layout/orgChart1"/>
    <dgm:cxn modelId="{19051DF3-ECE2-480B-8C02-D6D809C34339}" type="presParOf" srcId="{3157B20F-CED7-4611-86D6-30F6F8BA843B}" destId="{2CADBC9B-B1F6-45CB-A244-E58AE3F3C25E}" srcOrd="0" destOrd="0" presId="urn:microsoft.com/office/officeart/2005/8/layout/orgChart1"/>
    <dgm:cxn modelId="{123E0073-29A6-4964-80DB-D9A9E17AEE73}" type="presParOf" srcId="{2CADBC9B-B1F6-45CB-A244-E58AE3F3C25E}" destId="{CC0EB005-64C9-4E63-A3BB-03914518F88F}" srcOrd="0" destOrd="0" presId="urn:microsoft.com/office/officeart/2005/8/layout/orgChart1"/>
    <dgm:cxn modelId="{59387999-267D-4A7B-8043-9439615D9376}" type="presParOf" srcId="{2CADBC9B-B1F6-45CB-A244-E58AE3F3C25E}" destId="{D7193990-D293-49E9-8BDE-95796F839511}" srcOrd="1" destOrd="0" presId="urn:microsoft.com/office/officeart/2005/8/layout/orgChart1"/>
    <dgm:cxn modelId="{26283881-0E82-4359-9572-C9BEFA378C7D}" type="presParOf" srcId="{3157B20F-CED7-4611-86D6-30F6F8BA843B}" destId="{43BB5AF5-DD72-4AF6-8DE6-57DCE61D2EEE}" srcOrd="1" destOrd="0" presId="urn:microsoft.com/office/officeart/2005/8/layout/orgChart1"/>
    <dgm:cxn modelId="{B8DD30FC-AC94-4F5C-8FE6-A9BC51A732AB}" type="presParOf" srcId="{3157B20F-CED7-4611-86D6-30F6F8BA843B}" destId="{9BB3BDA9-C2D8-4EC6-B95D-1ABAD57939CE}" srcOrd="2" destOrd="0" presId="urn:microsoft.com/office/officeart/2005/8/layout/orgChart1"/>
    <dgm:cxn modelId="{A8A3F58C-FD55-4C1E-8E1B-2D699B65709A}" type="presParOf" srcId="{ED9DB22D-94A8-4F1E-9886-084071998527}" destId="{15EEE0D6-73C8-4A1B-A81D-FFC8D454567C}" srcOrd="6" destOrd="0" presId="urn:microsoft.com/office/officeart/2005/8/layout/orgChart1"/>
    <dgm:cxn modelId="{1889DE8B-FECC-4DE3-AC62-82653E2570DA}" type="presParOf" srcId="{ED9DB22D-94A8-4F1E-9886-084071998527}" destId="{5EB591DA-94A4-4869-8005-1C49F80C7835}" srcOrd="7" destOrd="0" presId="urn:microsoft.com/office/officeart/2005/8/layout/orgChart1"/>
    <dgm:cxn modelId="{2FB0FE23-3DF8-44A4-A71B-AABCFD10E000}" type="presParOf" srcId="{5EB591DA-94A4-4869-8005-1C49F80C7835}" destId="{0C1BD19A-CA87-4133-B454-69DE3512C751}" srcOrd="0" destOrd="0" presId="urn:microsoft.com/office/officeart/2005/8/layout/orgChart1"/>
    <dgm:cxn modelId="{385F0DFC-9B91-4AD6-BDF4-74BBDCF3438F}" type="presParOf" srcId="{0C1BD19A-CA87-4133-B454-69DE3512C751}" destId="{1EA278AE-03F1-49CC-8839-5F8F1493B48E}" srcOrd="0" destOrd="0" presId="urn:microsoft.com/office/officeart/2005/8/layout/orgChart1"/>
    <dgm:cxn modelId="{1D418181-77DF-41D4-82DC-7AFBB2B57482}" type="presParOf" srcId="{0C1BD19A-CA87-4133-B454-69DE3512C751}" destId="{9EF5F01F-9461-44C3-A5E2-96C80BCC973C}" srcOrd="1" destOrd="0" presId="urn:microsoft.com/office/officeart/2005/8/layout/orgChart1"/>
    <dgm:cxn modelId="{EB14681C-BAC3-4C72-BAA3-59206CFB5078}" type="presParOf" srcId="{5EB591DA-94A4-4869-8005-1C49F80C7835}" destId="{67BE5529-5CC7-42DE-A177-EE856C2B3600}" srcOrd="1" destOrd="0" presId="urn:microsoft.com/office/officeart/2005/8/layout/orgChart1"/>
    <dgm:cxn modelId="{1FFA6C0F-C6D3-4E34-8871-2A709D6BF293}" type="presParOf" srcId="{5EB591DA-94A4-4869-8005-1C49F80C7835}" destId="{3B770B54-ADB1-46EF-902B-0B58F49A570A}" srcOrd="2" destOrd="0" presId="urn:microsoft.com/office/officeart/2005/8/layout/orgChart1"/>
    <dgm:cxn modelId="{E7D37E87-A2C8-4190-936B-23D582DF7715}" type="presParOf" srcId="{7DB22E67-CED2-441E-B1AA-B088245D4812}" destId="{D44DE973-7E98-4E03-B343-053CE3D52E7C}" srcOrd="2" destOrd="0" presId="urn:microsoft.com/office/officeart/2005/8/layout/orgChart1"/>
    <dgm:cxn modelId="{15720927-73C3-4733-AF6A-AB38A2E2491B}" type="presParOf" srcId="{FC6A49D2-3253-4562-BE72-354F68BB7BCE}" destId="{6FABE998-65C8-4B0F-BBAD-2E7387FC2FC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3878BF-6DA0-42B6-BA46-8AC80B0398BE}">
      <dsp:nvSpPr>
        <dsp:cNvPr id="0" name=""/>
        <dsp:cNvSpPr/>
      </dsp:nvSpPr>
      <dsp:spPr>
        <a:xfrm>
          <a:off x="3348" y="1296218"/>
          <a:ext cx="4079750" cy="16319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Arial" panose="020B0604020202020204"/>
            </a:rPr>
            <a:t> Data Cleaning and Setup</a:t>
          </a:r>
          <a:endParaRPr lang="en-US" sz="2600" kern="1200" dirty="0"/>
        </a:p>
      </dsp:txBody>
      <dsp:txXfrm>
        <a:off x="819298" y="1296218"/>
        <a:ext cx="2447850" cy="1631900"/>
      </dsp:txXfrm>
    </dsp:sp>
    <dsp:sp modelId="{396B7399-1015-44AC-B376-E748002C978C}">
      <dsp:nvSpPr>
        <dsp:cNvPr id="0" name=""/>
        <dsp:cNvSpPr/>
      </dsp:nvSpPr>
      <dsp:spPr>
        <a:xfrm>
          <a:off x="3675124" y="1296218"/>
          <a:ext cx="4079750" cy="16319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Arial" panose="020B0604020202020204"/>
            </a:rPr>
            <a:t>Model Implementation</a:t>
          </a:r>
        </a:p>
      </dsp:txBody>
      <dsp:txXfrm>
        <a:off x="4491074" y="1296218"/>
        <a:ext cx="2447850" cy="1631900"/>
      </dsp:txXfrm>
    </dsp:sp>
    <dsp:sp modelId="{94423E04-C9CB-433A-A6F6-41CB25D2FB0E}">
      <dsp:nvSpPr>
        <dsp:cNvPr id="0" name=""/>
        <dsp:cNvSpPr/>
      </dsp:nvSpPr>
      <dsp:spPr>
        <a:xfrm>
          <a:off x="7346900" y="1296218"/>
          <a:ext cx="4079750" cy="16319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Arial" panose="020B0604020202020204"/>
            </a:rPr>
            <a:t>Validation</a:t>
          </a:r>
          <a:endParaRPr lang="en-US" sz="2600" kern="1200" dirty="0"/>
        </a:p>
      </dsp:txBody>
      <dsp:txXfrm>
        <a:off x="8162850" y="1296218"/>
        <a:ext cx="2447850" cy="16319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EEE0D6-73C8-4A1B-A81D-FFC8D454567C}">
      <dsp:nvSpPr>
        <dsp:cNvPr id="0" name=""/>
        <dsp:cNvSpPr/>
      </dsp:nvSpPr>
      <dsp:spPr>
        <a:xfrm>
          <a:off x="4410360" y="1196564"/>
          <a:ext cx="148157" cy="25581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58194"/>
              </a:lnTo>
              <a:lnTo>
                <a:pt x="148157" y="2558194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0F99CF-1F00-49C8-962D-1EE68DEE245E}">
      <dsp:nvSpPr>
        <dsp:cNvPr id="0" name=""/>
        <dsp:cNvSpPr/>
      </dsp:nvSpPr>
      <dsp:spPr>
        <a:xfrm>
          <a:off x="4410360" y="1196564"/>
          <a:ext cx="148157" cy="18569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56913"/>
              </a:lnTo>
              <a:lnTo>
                <a:pt x="148157" y="1856913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D17412-2F11-45B0-BD18-A9CAD8AE01FB}">
      <dsp:nvSpPr>
        <dsp:cNvPr id="0" name=""/>
        <dsp:cNvSpPr/>
      </dsp:nvSpPr>
      <dsp:spPr>
        <a:xfrm>
          <a:off x="4410360" y="1196564"/>
          <a:ext cx="148157" cy="11556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55632"/>
              </a:lnTo>
              <a:lnTo>
                <a:pt x="148157" y="1155632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B998F1-2065-4BE5-B01D-CB58E31B8C6A}">
      <dsp:nvSpPr>
        <dsp:cNvPr id="0" name=""/>
        <dsp:cNvSpPr/>
      </dsp:nvSpPr>
      <dsp:spPr>
        <a:xfrm>
          <a:off x="4410360" y="1196564"/>
          <a:ext cx="148157" cy="45435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4351"/>
              </a:lnTo>
              <a:lnTo>
                <a:pt x="148157" y="454351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CDEB88-A605-4BF8-8711-C4BA50713840}">
      <dsp:nvSpPr>
        <dsp:cNvPr id="0" name=""/>
        <dsp:cNvSpPr/>
      </dsp:nvSpPr>
      <dsp:spPr>
        <a:xfrm>
          <a:off x="3012737" y="495283"/>
          <a:ext cx="1792711" cy="2074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710"/>
              </a:lnTo>
              <a:lnTo>
                <a:pt x="1792711" y="103710"/>
              </a:lnTo>
              <a:lnTo>
                <a:pt x="1792711" y="207421"/>
              </a:lnTo>
            </a:path>
          </a:pathLst>
        </a:custGeom>
        <a:noFill/>
        <a:ln w="12700" cap="flat" cmpd="sng" algn="ctr">
          <a:solidFill>
            <a:schemeClr val="accent2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B19243-279F-4FEE-BB94-3283B420CB49}">
      <dsp:nvSpPr>
        <dsp:cNvPr id="0" name=""/>
        <dsp:cNvSpPr/>
      </dsp:nvSpPr>
      <dsp:spPr>
        <a:xfrm>
          <a:off x="3215219" y="1196564"/>
          <a:ext cx="148157" cy="25581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58194"/>
              </a:lnTo>
              <a:lnTo>
                <a:pt x="148157" y="2558194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FB2C36-5714-41C5-BE4A-FC0A18D6DB4D}">
      <dsp:nvSpPr>
        <dsp:cNvPr id="0" name=""/>
        <dsp:cNvSpPr/>
      </dsp:nvSpPr>
      <dsp:spPr>
        <a:xfrm>
          <a:off x="3215219" y="1196564"/>
          <a:ext cx="148157" cy="18569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56913"/>
              </a:lnTo>
              <a:lnTo>
                <a:pt x="148157" y="1856913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1E3D17-5A38-4F32-887E-2002BA852C9F}">
      <dsp:nvSpPr>
        <dsp:cNvPr id="0" name=""/>
        <dsp:cNvSpPr/>
      </dsp:nvSpPr>
      <dsp:spPr>
        <a:xfrm>
          <a:off x="3215219" y="1196564"/>
          <a:ext cx="148157" cy="11556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55632"/>
              </a:lnTo>
              <a:lnTo>
                <a:pt x="148157" y="1155632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52A54-B880-4C2C-A0E3-8DDB3EF1852C}">
      <dsp:nvSpPr>
        <dsp:cNvPr id="0" name=""/>
        <dsp:cNvSpPr/>
      </dsp:nvSpPr>
      <dsp:spPr>
        <a:xfrm>
          <a:off x="3215219" y="1196564"/>
          <a:ext cx="148157" cy="45435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4351"/>
              </a:lnTo>
              <a:lnTo>
                <a:pt x="148157" y="454351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8AA90C-93D4-47C9-87A6-9E1BA35D549E}">
      <dsp:nvSpPr>
        <dsp:cNvPr id="0" name=""/>
        <dsp:cNvSpPr/>
      </dsp:nvSpPr>
      <dsp:spPr>
        <a:xfrm>
          <a:off x="3012737" y="495283"/>
          <a:ext cx="597570" cy="2074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710"/>
              </a:lnTo>
              <a:lnTo>
                <a:pt x="597570" y="103710"/>
              </a:lnTo>
              <a:lnTo>
                <a:pt x="597570" y="207421"/>
              </a:lnTo>
            </a:path>
          </a:pathLst>
        </a:custGeom>
        <a:noFill/>
        <a:ln w="12700" cap="flat" cmpd="sng" algn="ctr">
          <a:solidFill>
            <a:schemeClr val="accent2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D2EA5A-A58C-4CBB-A152-DF0464B05650}">
      <dsp:nvSpPr>
        <dsp:cNvPr id="0" name=""/>
        <dsp:cNvSpPr/>
      </dsp:nvSpPr>
      <dsp:spPr>
        <a:xfrm>
          <a:off x="2020078" y="1196564"/>
          <a:ext cx="148157" cy="25581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58194"/>
              </a:lnTo>
              <a:lnTo>
                <a:pt x="148157" y="2558194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C53F01-5A47-4E7D-BEDE-34C38DD96EEB}">
      <dsp:nvSpPr>
        <dsp:cNvPr id="0" name=""/>
        <dsp:cNvSpPr/>
      </dsp:nvSpPr>
      <dsp:spPr>
        <a:xfrm>
          <a:off x="2020078" y="1196564"/>
          <a:ext cx="148157" cy="18569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56913"/>
              </a:lnTo>
              <a:lnTo>
                <a:pt x="148157" y="1856913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F76D54-792B-4E4B-9392-23A772FA735C}">
      <dsp:nvSpPr>
        <dsp:cNvPr id="0" name=""/>
        <dsp:cNvSpPr/>
      </dsp:nvSpPr>
      <dsp:spPr>
        <a:xfrm>
          <a:off x="2020078" y="1196564"/>
          <a:ext cx="148157" cy="11556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55632"/>
              </a:lnTo>
              <a:lnTo>
                <a:pt x="148157" y="1155632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928ADD-511D-4875-AE9C-044B7B196A25}">
      <dsp:nvSpPr>
        <dsp:cNvPr id="0" name=""/>
        <dsp:cNvSpPr/>
      </dsp:nvSpPr>
      <dsp:spPr>
        <a:xfrm>
          <a:off x="2020078" y="1196564"/>
          <a:ext cx="148157" cy="45435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4351"/>
              </a:lnTo>
              <a:lnTo>
                <a:pt x="148157" y="454351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F0FBD5-70D9-460B-91E5-D90C0A2EF0A0}">
      <dsp:nvSpPr>
        <dsp:cNvPr id="0" name=""/>
        <dsp:cNvSpPr/>
      </dsp:nvSpPr>
      <dsp:spPr>
        <a:xfrm>
          <a:off x="2415166" y="495283"/>
          <a:ext cx="597570" cy="207421"/>
        </a:xfrm>
        <a:custGeom>
          <a:avLst/>
          <a:gdLst/>
          <a:ahLst/>
          <a:cxnLst/>
          <a:rect l="0" t="0" r="0" b="0"/>
          <a:pathLst>
            <a:path>
              <a:moveTo>
                <a:pt x="597570" y="0"/>
              </a:moveTo>
              <a:lnTo>
                <a:pt x="597570" y="103710"/>
              </a:lnTo>
              <a:lnTo>
                <a:pt x="0" y="103710"/>
              </a:lnTo>
              <a:lnTo>
                <a:pt x="0" y="207421"/>
              </a:lnTo>
            </a:path>
          </a:pathLst>
        </a:custGeom>
        <a:noFill/>
        <a:ln w="12700" cap="flat" cmpd="sng" algn="ctr">
          <a:solidFill>
            <a:schemeClr val="accent2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B7F071-AAE7-4FA2-8186-C6861F00B3FA}">
      <dsp:nvSpPr>
        <dsp:cNvPr id="0" name=""/>
        <dsp:cNvSpPr/>
      </dsp:nvSpPr>
      <dsp:spPr>
        <a:xfrm>
          <a:off x="824937" y="1196564"/>
          <a:ext cx="148157" cy="25581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58194"/>
              </a:lnTo>
              <a:lnTo>
                <a:pt x="148157" y="2558194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703BDE-D6AC-4F19-B993-78CAF25E293F}">
      <dsp:nvSpPr>
        <dsp:cNvPr id="0" name=""/>
        <dsp:cNvSpPr/>
      </dsp:nvSpPr>
      <dsp:spPr>
        <a:xfrm>
          <a:off x="824937" y="1196564"/>
          <a:ext cx="148157" cy="18569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56913"/>
              </a:lnTo>
              <a:lnTo>
                <a:pt x="148157" y="1856913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3A4E31-392A-4629-84F1-0C549AE7654D}">
      <dsp:nvSpPr>
        <dsp:cNvPr id="0" name=""/>
        <dsp:cNvSpPr/>
      </dsp:nvSpPr>
      <dsp:spPr>
        <a:xfrm>
          <a:off x="824937" y="1196564"/>
          <a:ext cx="148157" cy="11556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55632"/>
              </a:lnTo>
              <a:lnTo>
                <a:pt x="148157" y="1155632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AB4229-E468-4FB3-9DF6-A1AF1915242E}">
      <dsp:nvSpPr>
        <dsp:cNvPr id="0" name=""/>
        <dsp:cNvSpPr/>
      </dsp:nvSpPr>
      <dsp:spPr>
        <a:xfrm>
          <a:off x="824937" y="1196564"/>
          <a:ext cx="148157" cy="45435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4351"/>
              </a:lnTo>
              <a:lnTo>
                <a:pt x="148157" y="454351"/>
              </a:lnTo>
            </a:path>
          </a:pathLst>
        </a:custGeom>
        <a:noFill/>
        <a:ln w="127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868605-B33A-42FC-98F6-03B29C5D45C4}">
      <dsp:nvSpPr>
        <dsp:cNvPr id="0" name=""/>
        <dsp:cNvSpPr/>
      </dsp:nvSpPr>
      <dsp:spPr>
        <a:xfrm>
          <a:off x="1220025" y="495283"/>
          <a:ext cx="1792711" cy="207421"/>
        </a:xfrm>
        <a:custGeom>
          <a:avLst/>
          <a:gdLst/>
          <a:ahLst/>
          <a:cxnLst/>
          <a:rect l="0" t="0" r="0" b="0"/>
          <a:pathLst>
            <a:path>
              <a:moveTo>
                <a:pt x="1792711" y="0"/>
              </a:moveTo>
              <a:lnTo>
                <a:pt x="1792711" y="103710"/>
              </a:lnTo>
              <a:lnTo>
                <a:pt x="0" y="103710"/>
              </a:lnTo>
              <a:lnTo>
                <a:pt x="0" y="207421"/>
              </a:lnTo>
            </a:path>
          </a:pathLst>
        </a:custGeom>
        <a:noFill/>
        <a:ln w="12700" cap="flat" cmpd="sng" algn="ctr">
          <a:solidFill>
            <a:schemeClr val="accent2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D6029F-7C54-480E-A248-CC414E39010C}">
      <dsp:nvSpPr>
        <dsp:cNvPr id="0" name=""/>
        <dsp:cNvSpPr/>
      </dsp:nvSpPr>
      <dsp:spPr>
        <a:xfrm>
          <a:off x="2518877" y="1423"/>
          <a:ext cx="987719" cy="493859"/>
        </a:xfrm>
        <a:prstGeom prst="rect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Data Input</a:t>
          </a:r>
          <a:endParaRPr lang="en-US" sz="1000" kern="1200"/>
        </a:p>
      </dsp:txBody>
      <dsp:txXfrm>
        <a:off x="2518877" y="1423"/>
        <a:ext cx="987719" cy="493859"/>
      </dsp:txXfrm>
    </dsp:sp>
    <dsp:sp modelId="{162BD376-E733-4238-8393-B918A2EF23E3}">
      <dsp:nvSpPr>
        <dsp:cNvPr id="0" name=""/>
        <dsp:cNvSpPr/>
      </dsp:nvSpPr>
      <dsp:spPr>
        <a:xfrm>
          <a:off x="726165" y="702704"/>
          <a:ext cx="987719" cy="493859"/>
        </a:xfrm>
        <a:prstGeom prst="rect">
          <a:avLst/>
        </a:prstGeom>
        <a:solidFill>
          <a:schemeClr val="accent2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Exponential Smoothing:</a:t>
          </a:r>
          <a:r>
            <a:rPr lang="en-US" sz="1000" kern="1200"/>
            <a:t> SKU 1</a:t>
          </a:r>
        </a:p>
      </dsp:txBody>
      <dsp:txXfrm>
        <a:off x="726165" y="702704"/>
        <a:ext cx="987719" cy="493859"/>
      </dsp:txXfrm>
    </dsp:sp>
    <dsp:sp modelId="{643FAD99-A89F-4547-BC3C-98AA1C9EBCE1}">
      <dsp:nvSpPr>
        <dsp:cNvPr id="0" name=""/>
        <dsp:cNvSpPr/>
      </dsp:nvSpPr>
      <dsp:spPr>
        <a:xfrm>
          <a:off x="973095" y="1403985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Regression Model: 1 day difference</a:t>
          </a:r>
          <a:endParaRPr lang="en-US" sz="1000" kern="1200"/>
        </a:p>
      </dsp:txBody>
      <dsp:txXfrm>
        <a:off x="973095" y="1403985"/>
        <a:ext cx="987719" cy="493859"/>
      </dsp:txXfrm>
    </dsp:sp>
    <dsp:sp modelId="{C12ED8A3-F27E-4FD1-93B5-49ED69C122B7}">
      <dsp:nvSpPr>
        <dsp:cNvPr id="0" name=""/>
        <dsp:cNvSpPr/>
      </dsp:nvSpPr>
      <dsp:spPr>
        <a:xfrm>
          <a:off x="973095" y="2105266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Regression Model: 2 day difference</a:t>
          </a:r>
        </a:p>
      </dsp:txBody>
      <dsp:txXfrm>
        <a:off x="973095" y="2105266"/>
        <a:ext cx="987719" cy="493859"/>
      </dsp:txXfrm>
    </dsp:sp>
    <dsp:sp modelId="{91851A5A-2EE9-4D8B-983A-0BBB7A991080}">
      <dsp:nvSpPr>
        <dsp:cNvPr id="0" name=""/>
        <dsp:cNvSpPr/>
      </dsp:nvSpPr>
      <dsp:spPr>
        <a:xfrm>
          <a:off x="973095" y="2806547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… </a:t>
          </a:r>
        </a:p>
      </dsp:txBody>
      <dsp:txXfrm>
        <a:off x="973095" y="2806547"/>
        <a:ext cx="987719" cy="493859"/>
      </dsp:txXfrm>
    </dsp:sp>
    <dsp:sp modelId="{B94DECC2-0F16-493D-B1FC-904AC2870623}">
      <dsp:nvSpPr>
        <dsp:cNvPr id="0" name=""/>
        <dsp:cNvSpPr/>
      </dsp:nvSpPr>
      <dsp:spPr>
        <a:xfrm>
          <a:off x="973095" y="3507828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Regression Model: 6 day difference</a:t>
          </a:r>
          <a:endParaRPr lang="en-US" sz="1000" kern="1200"/>
        </a:p>
      </dsp:txBody>
      <dsp:txXfrm>
        <a:off x="973095" y="3507828"/>
        <a:ext cx="987719" cy="493859"/>
      </dsp:txXfrm>
    </dsp:sp>
    <dsp:sp modelId="{159977BE-E900-400A-9942-A5C68395E161}">
      <dsp:nvSpPr>
        <dsp:cNvPr id="0" name=""/>
        <dsp:cNvSpPr/>
      </dsp:nvSpPr>
      <dsp:spPr>
        <a:xfrm>
          <a:off x="1921306" y="702704"/>
          <a:ext cx="987719" cy="493859"/>
        </a:xfrm>
        <a:prstGeom prst="rect">
          <a:avLst/>
        </a:prstGeom>
        <a:solidFill>
          <a:schemeClr val="accent2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Exponential Smoothing: SKU 2</a:t>
          </a:r>
          <a:endParaRPr lang="en-US" sz="1000" kern="1200"/>
        </a:p>
      </dsp:txBody>
      <dsp:txXfrm>
        <a:off x="1921306" y="702704"/>
        <a:ext cx="987719" cy="493859"/>
      </dsp:txXfrm>
    </dsp:sp>
    <dsp:sp modelId="{9B4790EF-80B6-4804-A746-7E917C05EEFE}">
      <dsp:nvSpPr>
        <dsp:cNvPr id="0" name=""/>
        <dsp:cNvSpPr/>
      </dsp:nvSpPr>
      <dsp:spPr>
        <a:xfrm>
          <a:off x="2168236" y="1403985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Regression Model: 1 day difference</a:t>
          </a:r>
        </a:p>
      </dsp:txBody>
      <dsp:txXfrm>
        <a:off x="2168236" y="1403985"/>
        <a:ext cx="987719" cy="493859"/>
      </dsp:txXfrm>
    </dsp:sp>
    <dsp:sp modelId="{81541E00-B19D-40DE-9A33-64245FD5F459}">
      <dsp:nvSpPr>
        <dsp:cNvPr id="0" name=""/>
        <dsp:cNvSpPr/>
      </dsp:nvSpPr>
      <dsp:spPr>
        <a:xfrm>
          <a:off x="2168236" y="2105266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Regression Model: 2 day difference</a:t>
          </a:r>
        </a:p>
      </dsp:txBody>
      <dsp:txXfrm>
        <a:off x="2168236" y="2105266"/>
        <a:ext cx="987719" cy="493859"/>
      </dsp:txXfrm>
    </dsp:sp>
    <dsp:sp modelId="{89D7AA6C-DD54-4BD4-A9CA-D8DB4EEC01BE}">
      <dsp:nvSpPr>
        <dsp:cNvPr id="0" name=""/>
        <dsp:cNvSpPr/>
      </dsp:nvSpPr>
      <dsp:spPr>
        <a:xfrm>
          <a:off x="2168236" y="2806547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… </a:t>
          </a:r>
          <a:endParaRPr lang="en-US" sz="1000" kern="1200">
            <a:latin typeface="Arial" panose="020B0604020202020204"/>
          </a:endParaRPr>
        </a:p>
      </dsp:txBody>
      <dsp:txXfrm>
        <a:off x="2168236" y="2806547"/>
        <a:ext cx="987719" cy="493859"/>
      </dsp:txXfrm>
    </dsp:sp>
    <dsp:sp modelId="{5F6DDA41-1272-451D-84B8-B9ED428F62D5}">
      <dsp:nvSpPr>
        <dsp:cNvPr id="0" name=""/>
        <dsp:cNvSpPr/>
      </dsp:nvSpPr>
      <dsp:spPr>
        <a:xfrm>
          <a:off x="2168236" y="3507828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Regression Model: 6</a:t>
          </a:r>
          <a:r>
            <a:rPr lang="en-US" sz="1000" kern="1200"/>
            <a:t> day difference</a:t>
          </a:r>
        </a:p>
      </dsp:txBody>
      <dsp:txXfrm>
        <a:off x="2168236" y="3507828"/>
        <a:ext cx="987719" cy="493859"/>
      </dsp:txXfrm>
    </dsp:sp>
    <dsp:sp modelId="{D17C868E-FEB2-49E4-8FC6-EB6D1813859C}">
      <dsp:nvSpPr>
        <dsp:cNvPr id="0" name=""/>
        <dsp:cNvSpPr/>
      </dsp:nvSpPr>
      <dsp:spPr>
        <a:xfrm>
          <a:off x="3116447" y="702704"/>
          <a:ext cx="987719" cy="493859"/>
        </a:xfrm>
        <a:prstGeom prst="rect">
          <a:avLst/>
        </a:prstGeom>
        <a:solidFill>
          <a:schemeClr val="accent2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Exponential Smoothing: SKU 3</a:t>
          </a:r>
          <a:endParaRPr lang="en-US" sz="1000" kern="1200"/>
        </a:p>
      </dsp:txBody>
      <dsp:txXfrm>
        <a:off x="3116447" y="702704"/>
        <a:ext cx="987719" cy="493859"/>
      </dsp:txXfrm>
    </dsp:sp>
    <dsp:sp modelId="{F0709CAE-F2B2-493F-A6B5-7904CF139140}">
      <dsp:nvSpPr>
        <dsp:cNvPr id="0" name=""/>
        <dsp:cNvSpPr/>
      </dsp:nvSpPr>
      <dsp:spPr>
        <a:xfrm>
          <a:off x="3363377" y="1403985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Regression Model: 1 day difference</a:t>
          </a:r>
        </a:p>
      </dsp:txBody>
      <dsp:txXfrm>
        <a:off x="3363377" y="1403985"/>
        <a:ext cx="987719" cy="493859"/>
      </dsp:txXfrm>
    </dsp:sp>
    <dsp:sp modelId="{ED606F87-812D-446D-B996-D2DCBAEC0645}">
      <dsp:nvSpPr>
        <dsp:cNvPr id="0" name=""/>
        <dsp:cNvSpPr/>
      </dsp:nvSpPr>
      <dsp:spPr>
        <a:xfrm>
          <a:off x="3363377" y="2105266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Regression Model: 2 day difference</a:t>
          </a:r>
        </a:p>
      </dsp:txBody>
      <dsp:txXfrm>
        <a:off x="3363377" y="2105266"/>
        <a:ext cx="987719" cy="493859"/>
      </dsp:txXfrm>
    </dsp:sp>
    <dsp:sp modelId="{7D26954C-24E9-41DF-A7C4-F27DADB85A24}">
      <dsp:nvSpPr>
        <dsp:cNvPr id="0" name=""/>
        <dsp:cNvSpPr/>
      </dsp:nvSpPr>
      <dsp:spPr>
        <a:xfrm>
          <a:off x="3363377" y="2806547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...</a:t>
          </a:r>
        </a:p>
      </dsp:txBody>
      <dsp:txXfrm>
        <a:off x="3363377" y="2806547"/>
        <a:ext cx="987719" cy="493859"/>
      </dsp:txXfrm>
    </dsp:sp>
    <dsp:sp modelId="{72568453-7B7D-40E7-B07C-E83CBD7EEC12}">
      <dsp:nvSpPr>
        <dsp:cNvPr id="0" name=""/>
        <dsp:cNvSpPr/>
      </dsp:nvSpPr>
      <dsp:spPr>
        <a:xfrm>
          <a:off x="3363377" y="3507828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Regression Model: 6</a:t>
          </a:r>
          <a:r>
            <a:rPr lang="en-US" sz="1000" kern="1200"/>
            <a:t> day difference</a:t>
          </a:r>
        </a:p>
      </dsp:txBody>
      <dsp:txXfrm>
        <a:off x="3363377" y="3507828"/>
        <a:ext cx="987719" cy="493859"/>
      </dsp:txXfrm>
    </dsp:sp>
    <dsp:sp modelId="{6A51FA21-A296-4509-9D57-5F1F0B31300B}">
      <dsp:nvSpPr>
        <dsp:cNvPr id="0" name=""/>
        <dsp:cNvSpPr/>
      </dsp:nvSpPr>
      <dsp:spPr>
        <a:xfrm>
          <a:off x="4311588" y="702704"/>
          <a:ext cx="987719" cy="493859"/>
        </a:xfrm>
        <a:prstGeom prst="rect">
          <a:avLst/>
        </a:prstGeom>
        <a:solidFill>
          <a:schemeClr val="accent2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… </a:t>
          </a:r>
        </a:p>
      </dsp:txBody>
      <dsp:txXfrm>
        <a:off x="4311588" y="702704"/>
        <a:ext cx="987719" cy="493859"/>
      </dsp:txXfrm>
    </dsp:sp>
    <dsp:sp modelId="{CB817FB3-1453-4947-8764-690C1A0CCCC7}">
      <dsp:nvSpPr>
        <dsp:cNvPr id="0" name=""/>
        <dsp:cNvSpPr/>
      </dsp:nvSpPr>
      <dsp:spPr>
        <a:xfrm>
          <a:off x="4558518" y="1403985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Regression Model: 1 day difference</a:t>
          </a:r>
        </a:p>
      </dsp:txBody>
      <dsp:txXfrm>
        <a:off x="4558518" y="1403985"/>
        <a:ext cx="987719" cy="493859"/>
      </dsp:txXfrm>
    </dsp:sp>
    <dsp:sp modelId="{D4F109E5-A191-4F91-922E-AC952E0F7554}">
      <dsp:nvSpPr>
        <dsp:cNvPr id="0" name=""/>
        <dsp:cNvSpPr/>
      </dsp:nvSpPr>
      <dsp:spPr>
        <a:xfrm>
          <a:off x="4558518" y="2105266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Regression Model: 2 day difference</a:t>
          </a:r>
        </a:p>
      </dsp:txBody>
      <dsp:txXfrm>
        <a:off x="4558518" y="2105266"/>
        <a:ext cx="987719" cy="493859"/>
      </dsp:txXfrm>
    </dsp:sp>
    <dsp:sp modelId="{CC0EB005-64C9-4E63-A3BB-03914518F88F}">
      <dsp:nvSpPr>
        <dsp:cNvPr id="0" name=""/>
        <dsp:cNvSpPr/>
      </dsp:nvSpPr>
      <dsp:spPr>
        <a:xfrm>
          <a:off x="4558518" y="2806547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… </a:t>
          </a:r>
          <a:endParaRPr lang="en-US" sz="1000" kern="1200">
            <a:latin typeface="Arial" panose="020B0604020202020204"/>
          </a:endParaRPr>
        </a:p>
      </dsp:txBody>
      <dsp:txXfrm>
        <a:off x="4558518" y="2806547"/>
        <a:ext cx="987719" cy="493859"/>
      </dsp:txXfrm>
    </dsp:sp>
    <dsp:sp modelId="{1EA278AE-03F1-49CC-8839-5F8F1493B48E}">
      <dsp:nvSpPr>
        <dsp:cNvPr id="0" name=""/>
        <dsp:cNvSpPr/>
      </dsp:nvSpPr>
      <dsp:spPr>
        <a:xfrm>
          <a:off x="4558518" y="3507828"/>
          <a:ext cx="987719" cy="493859"/>
        </a:xfrm>
        <a:prstGeom prst="rect">
          <a:avLst/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rial" panose="020B0604020202020204"/>
            </a:rPr>
            <a:t>Regression Model: 6</a:t>
          </a:r>
          <a:r>
            <a:rPr lang="en-US" sz="1000" kern="1200"/>
            <a:t> day difference</a:t>
          </a:r>
        </a:p>
      </dsp:txBody>
      <dsp:txXfrm>
        <a:off x="4558518" y="3507828"/>
        <a:ext cx="987719" cy="4938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90FB0-7803-314F-9BE0-3772887DCBDE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5D7CC-4584-7D4D-9AC5-26861B0A2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3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41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05746-5DE4-07B1-5611-4EEBAF38DE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100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3F001E6-D6D1-A396-EE07-7790621213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71394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BD7855-1EA6-1102-5122-4BF617ED2D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14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DB0072-B1E4-2B67-CD64-AFD0CADC50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81000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12EFAB6-9D79-46A4-1400-FA689BD183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394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8E2A34E-676C-226E-E8A6-42635E9CC18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8140" y="3772092"/>
            <a:ext cx="3074469" cy="208185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41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38" y="457201"/>
            <a:ext cx="716866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14203" y="457201"/>
            <a:ext cx="7196798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7AD69-3205-BCCD-4E2D-E72B1D3B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0D675-7591-9D83-10A1-2FEED657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pPr/>
              <a:t>1/19/2023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7773C-2F41-C6E1-AAB5-9601AB5720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A169B0B5-D05E-C4AE-458A-3F4627989B4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81000" y="1435100"/>
            <a:ext cx="7510463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A2623B-F27F-1862-1049-4ADBDCD76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6888" y="1435100"/>
            <a:ext cx="3694112" cy="3417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233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ull Photo"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14450-E163-A0FB-AE33-14F2CE668D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73770"/>
          <a:stretch/>
        </p:blipFill>
        <p:spPr>
          <a:xfrm>
            <a:off x="1" y="5059179"/>
            <a:ext cx="12191999" cy="179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0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F64BEEBC-AE20-0931-2193-11EF8F682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D1BFEEB1-1250-CB23-C303-2290A9F73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74930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0">
            <a:extLst>
              <a:ext uri="{FF2B5EF4-FFF2-40B4-BE49-F238E27FC236}">
                <a16:creationId xmlns:a16="http://schemas.microsoft.com/office/drawing/2014/main" id="{F07C9153-7FEC-638D-4ADD-6BB1DD8D4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FE485BB9-C655-511D-0A07-5032FD2F8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78175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0">
            <a:extLst>
              <a:ext uri="{FF2B5EF4-FFF2-40B4-BE49-F238E27FC236}">
                <a16:creationId xmlns:a16="http://schemas.microsoft.com/office/drawing/2014/main" id="{0A5E07F1-324A-EAB5-7F55-AEE3D6891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3D3E42BF-71A1-25AD-433E-81802107B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38402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5FCBB805-91EF-D0F1-B5CA-BCA3290E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1372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28D4045A-E327-4892-6A89-6CBE5583D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6797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6B75A76D-59A5-A55D-8427-D3105607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1624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Wre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E3126A54-2183-1E0F-7A09-1B69C88E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0686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13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C16630-5558-9114-4463-47E138DB6255}"/>
              </a:ext>
            </a:extLst>
          </p:cNvPr>
          <p:cNvSpPr txBox="1">
            <a:spLocks/>
          </p:cNvSpPr>
          <p:nvPr userDrawn="1"/>
        </p:nvSpPr>
        <p:spPr>
          <a:xfrm>
            <a:off x="2447108" y="1680753"/>
            <a:ext cx="8682445" cy="2760617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3552819F-CE1E-70EB-07B5-3B61D257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D913C0-CC86-E0C0-B503-69104064E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3612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7" r:id="rId2"/>
    <p:sldLayoutId id="2147483703" r:id="rId3"/>
    <p:sldLayoutId id="2147483704" r:id="rId4"/>
    <p:sldLayoutId id="2147483705" r:id="rId5"/>
  </p:sldLayoutIdLst>
  <p:txStyles>
    <p:titleStyle>
      <a:lvl1pPr algn="l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1800" kern="1200">
          <a:solidFill>
            <a:srgbClr val="B3A369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55A20D-930F-A185-C845-C95F4365004A}"/>
              </a:ext>
            </a:extLst>
          </p:cNvPr>
          <p:cNvSpPr txBox="1">
            <a:spLocks/>
          </p:cNvSpPr>
          <p:nvPr userDrawn="1"/>
        </p:nvSpPr>
        <p:spPr>
          <a:xfrm>
            <a:off x="1746069" y="2137954"/>
            <a:ext cx="8699862" cy="258209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C83A85DD-FCD4-4A59-0F3C-B8F9FA03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5836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ctr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016554A5-B4DD-7045-B047-B7DA6D1E70A4}" type="datetimeFigureOut">
              <a:rPr lang="en-US" smtClean="0"/>
              <a:pPr/>
              <a:t>1/19/2023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1000" y="6182540"/>
            <a:ext cx="9165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AE678206-0642-9F48-9727-6B519CB285F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93" r:id="rId4"/>
    <p:sldLayoutId id="2147483690" r:id="rId5"/>
    <p:sldLayoutId id="2147483691" r:id="rId6"/>
    <p:sldLayoutId id="2147483692" r:id="rId7"/>
    <p:sldLayoutId id="214748369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ACC4-8BA4-D145-6D28-7181D4BBF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Unsupervised Learners: Forecasting Best Buy’s Daily Low-Selling SKU’s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02467-1D6D-30DE-402A-35783DB9D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Zachary Labkovski, Jonathan Mager, Daniel Nagle, &amp; Nik Patel</a:t>
            </a:r>
          </a:p>
        </p:txBody>
      </p:sp>
    </p:spTree>
    <p:extLst>
      <p:ext uri="{BB962C8B-B14F-4D97-AF65-F5344CB8AC3E}">
        <p14:creationId xmlns:p14="http://schemas.microsoft.com/office/powerpoint/2010/main" val="3862558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03652-1028-8343-995C-7EAE3255B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</p:spPr>
        <p:txBody>
          <a:bodyPr/>
          <a:lstStyle/>
          <a:p>
            <a:pPr algn="ctr"/>
            <a:r>
              <a:rPr lang="en-US">
                <a:latin typeface="Roboto"/>
                <a:ea typeface="Roboto"/>
                <a:cs typeface="Roboto"/>
              </a:rPr>
              <a:t>Final Model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99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A6F3E-76E7-98BE-5C46-A871542DE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ARIMA Model for each SKU</a:t>
            </a:r>
            <a:endParaRPr lang="en-US"/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65C9DC77-30A3-C850-F15F-A4F740190B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11671247" cy="42256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"/>
                <a:ea typeface="Roboto"/>
                <a:cs typeface="Roboto"/>
              </a:rPr>
              <a:t>"SARIMAX" Model: 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Seasonal Auto-Regressive Integrated Moving Average with eXogenous features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Exogenous features: retail price, day of week, day of month, year, month, "promo", "out of stock"</a:t>
            </a:r>
            <a:endParaRPr lang="en-US" dirty="0"/>
          </a:p>
          <a:p>
            <a:pPr lvl="2"/>
            <a:r>
              <a:rPr lang="en-US" dirty="0">
                <a:latin typeface="Roboto"/>
                <a:ea typeface="Roboto"/>
                <a:cs typeface="Roboto"/>
              </a:rPr>
              <a:t>"promo", "out of stock": dummy variables</a:t>
            </a:r>
          </a:p>
          <a:p>
            <a:r>
              <a:rPr lang="en-US" dirty="0">
                <a:latin typeface="Roboto"/>
                <a:ea typeface="Roboto"/>
                <a:cs typeface="Roboto"/>
              </a:rPr>
              <a:t>3 sets of parameters: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539 total SKUs in validation set</a:t>
            </a:r>
          </a:p>
          <a:p>
            <a:pPr lvl="2"/>
            <a:r>
              <a:rPr lang="en-US" dirty="0">
                <a:latin typeface="Roboto"/>
                <a:ea typeface="Roboto"/>
                <a:cs typeface="Roboto"/>
              </a:rPr>
              <a:t>488 used (p, d, q) = (1, 0, 0) aka First-Order Autoregressive Model</a:t>
            </a:r>
          </a:p>
          <a:p>
            <a:pPr lvl="2"/>
            <a:r>
              <a:rPr lang="en-US" dirty="0">
                <a:latin typeface="Roboto"/>
                <a:ea typeface="Roboto"/>
                <a:cs typeface="Roboto"/>
              </a:rPr>
              <a:t>34 used (p, d, q) = (2, 1, 1)</a:t>
            </a:r>
          </a:p>
          <a:p>
            <a:pPr lvl="2"/>
            <a:r>
              <a:rPr lang="en-US" dirty="0">
                <a:latin typeface="Roboto"/>
                <a:ea typeface="Roboto"/>
                <a:cs typeface="Roboto"/>
              </a:rPr>
              <a:t>17 used (p, d, q) = (0, 1, 1) aka Simple Exponential Smoothing</a:t>
            </a:r>
            <a:endParaRPr lang="en-US" dirty="0"/>
          </a:p>
          <a:p>
            <a:r>
              <a:rPr lang="en-US" dirty="0">
                <a:latin typeface="Roboto"/>
                <a:ea typeface="Roboto"/>
                <a:cs typeface="Roboto"/>
              </a:rPr>
              <a:t>Greatest challenge: tuning parameters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Grid Search too time consuming</a:t>
            </a:r>
          </a:p>
        </p:txBody>
      </p:sp>
    </p:spTree>
    <p:extLst>
      <p:ext uri="{BB962C8B-B14F-4D97-AF65-F5344CB8AC3E}">
        <p14:creationId xmlns:p14="http://schemas.microsoft.com/office/powerpoint/2010/main" val="3805716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03652-1028-8343-995C-7EAE3255B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</p:spPr>
        <p:txBody>
          <a:bodyPr/>
          <a:lstStyle/>
          <a:p>
            <a:pPr algn="ctr"/>
            <a:r>
              <a:rPr lang="en-US">
                <a:latin typeface="Roboto"/>
                <a:ea typeface="Roboto"/>
                <a:cs typeface="Roboto"/>
              </a:rPr>
              <a:t>Thank You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378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028236-73B8-2012-E7A9-E7108E85F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/>
                <a:ea typeface="Roboto"/>
                <a:cs typeface="Roboto"/>
              </a:rPr>
              <a:t>Our Process</a:t>
            </a:r>
            <a:endParaRPr lang="en-US" dirty="0"/>
          </a:p>
        </p:txBody>
      </p:sp>
      <p:graphicFrame>
        <p:nvGraphicFramePr>
          <p:cNvPr id="12" name="Diagram 12">
            <a:extLst>
              <a:ext uri="{FF2B5EF4-FFF2-40B4-BE49-F238E27FC236}">
                <a16:creationId xmlns:a16="http://schemas.microsoft.com/office/drawing/2014/main" id="{45F4DF55-B94D-637A-F595-71B57ADB5A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2283539"/>
              </p:ext>
            </p:extLst>
          </p:nvPr>
        </p:nvGraphicFramePr>
        <p:xfrm>
          <a:off x="381000" y="1216025"/>
          <a:ext cx="11430000" cy="4224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0332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5B876-C2EB-5C2E-A424-5BD2F6301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</p:spPr>
        <p:txBody>
          <a:bodyPr/>
          <a:lstStyle/>
          <a:p>
            <a:pPr algn="ctr"/>
            <a:r>
              <a:rPr lang="en-US"/>
              <a:t>Data Cleaning &amp; Setup</a:t>
            </a:r>
          </a:p>
        </p:txBody>
      </p:sp>
    </p:spTree>
    <p:extLst>
      <p:ext uri="{BB962C8B-B14F-4D97-AF65-F5344CB8AC3E}">
        <p14:creationId xmlns:p14="http://schemas.microsoft.com/office/powerpoint/2010/main" val="136525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028236-73B8-2012-E7A9-E7108E85F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Setup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9D17E23-2A66-CC5E-F1E8-744BC7C8C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11429999" cy="50882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latin typeface="Roboto"/>
                <a:ea typeface="Roboto"/>
                <a:cs typeface="Roboto"/>
              </a:rPr>
              <a:t>ARIMA</a:t>
            </a:r>
            <a:r>
              <a:rPr lang="en-US" dirty="0">
                <a:latin typeface="Roboto"/>
                <a:ea typeface="Roboto"/>
                <a:cs typeface="Roboto"/>
              </a:rPr>
              <a:t> 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Created dictionary of DataFrames with SKU as key, and df as value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Converted column data types to datetime, int, float, dummy variables (for categorical)</a:t>
            </a:r>
            <a:endParaRPr lang="en-US" dirty="0"/>
          </a:p>
          <a:p>
            <a:r>
              <a:rPr lang="en-US" b="1" dirty="0">
                <a:latin typeface="Roboto"/>
                <a:ea typeface="Roboto"/>
                <a:cs typeface="Roboto"/>
              </a:rPr>
              <a:t>Exponential Smoothing</a:t>
            </a:r>
            <a:endParaRPr lang="en-US" dirty="0">
              <a:latin typeface="Roboto"/>
              <a:ea typeface="Roboto"/>
              <a:cs typeface="Roboto"/>
            </a:endParaRP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Replaced missing data with the retail price and difference between competitor/promo and retail variables created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Turned categorical variables into binary dummy variables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Separated data by SKU ID</a:t>
            </a:r>
          </a:p>
          <a:p>
            <a:r>
              <a:rPr lang="en-US" b="1" dirty="0">
                <a:latin typeface="Roboto"/>
                <a:ea typeface="Roboto"/>
                <a:cs typeface="Roboto"/>
              </a:rPr>
              <a:t>Ridge Regression</a:t>
            </a:r>
            <a:endParaRPr lang="en-US" dirty="0">
              <a:latin typeface="Roboto"/>
              <a:ea typeface="Roboto"/>
              <a:cs typeface="Roboto"/>
            </a:endParaRP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Created new column with 'Discount' that evaluated found difference between retail and promo price given there was a promotion (0 if no promo price)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Needed to convert prices in the thousands to numeric values by removing commas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Created categorical variables of day of the week and month of the year from 'SALES_DATE'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Turned those categorical variables into several binary variables using </a:t>
            </a:r>
            <a:r>
              <a:rPr lang="en-US" dirty="0" err="1">
                <a:latin typeface="Roboto"/>
                <a:ea typeface="Roboto"/>
                <a:cs typeface="Roboto"/>
              </a:rPr>
              <a:t>pd.get_dummies</a:t>
            </a:r>
            <a:endParaRPr lang="en-US" dirty="0">
              <a:latin typeface="Roboto"/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44936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C22EE-A230-AD8D-B2BE-FE460FE31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</p:spPr>
        <p:txBody>
          <a:bodyPr/>
          <a:lstStyle/>
          <a:p>
            <a:pPr algn="ctr"/>
            <a:r>
              <a:rPr lang="en-US"/>
              <a:t>Methodology: It Depends</a:t>
            </a:r>
          </a:p>
        </p:txBody>
      </p:sp>
    </p:spTree>
    <p:extLst>
      <p:ext uri="{BB962C8B-B14F-4D97-AF65-F5344CB8AC3E}">
        <p14:creationId xmlns:p14="http://schemas.microsoft.com/office/powerpoint/2010/main" val="2128202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9C502A-1B69-2172-8D30-3704160E9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302" y="1316126"/>
            <a:ext cx="11429999" cy="422565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ARIMA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+ Works well with time-series data, particularly in short term time horizons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- Computationally expensive, need to tune parameters</a:t>
            </a:r>
            <a:endParaRPr lang="en-US" dirty="0"/>
          </a:p>
          <a:p>
            <a:r>
              <a:rPr lang="en-US" dirty="0">
                <a:latin typeface="Roboto"/>
                <a:ea typeface="Roboto"/>
                <a:cs typeface="Roboto"/>
              </a:rPr>
              <a:t>XGBoost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Too computationally intensive; quickly moved in another direction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Exponential Smoothing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+ Recent observations have more weight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- Lags behind actual trends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Ridge Regression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+ Alpha value constrains the coefficients compared to simple linear regression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-  Wants to extremely overvalue year as a numerical value, which causes overprediction</a:t>
            </a:r>
            <a:endParaRPr lang="en-US" dirty="0"/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547E3B-5605-14C8-8DCB-60CD9296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Modeling Methodology</a:t>
            </a:r>
          </a:p>
        </p:txBody>
      </p:sp>
    </p:spTree>
    <p:extLst>
      <p:ext uri="{BB962C8B-B14F-4D97-AF65-F5344CB8AC3E}">
        <p14:creationId xmlns:p14="http://schemas.microsoft.com/office/powerpoint/2010/main" val="3264354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AF02C-E98A-4AFD-51B9-5C8E0598E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Exponential Smoothing and Regression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FF0B5-8557-33D4-75A8-71CABC597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7199" y="1718691"/>
            <a:ext cx="5615353" cy="42256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Roboto"/>
                <a:ea typeface="Roboto"/>
                <a:cs typeface="Roboto"/>
              </a:rPr>
              <a:t>Trained many different models to predict the baseline (Exponential Smoothing)</a:t>
            </a:r>
          </a:p>
          <a:p>
            <a:r>
              <a:rPr lang="en-US">
                <a:latin typeface="Roboto"/>
                <a:ea typeface="Roboto"/>
                <a:cs typeface="Roboto"/>
              </a:rPr>
              <a:t>Trained regression models to predict the difference from the baseline</a:t>
            </a: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1561F31-A988-52CD-D81A-C670F614F1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4563533"/>
              </p:ext>
            </p:extLst>
          </p:nvPr>
        </p:nvGraphicFramePr>
        <p:xfrm>
          <a:off x="5674919" y="1432381"/>
          <a:ext cx="6272404" cy="4003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4789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03652-1028-8343-995C-7EAE3255B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</p:spPr>
        <p:txBody>
          <a:bodyPr/>
          <a:lstStyle/>
          <a:p>
            <a:pPr algn="ctr"/>
            <a:r>
              <a:rPr lang="en-US">
                <a:latin typeface="Roboto"/>
                <a:ea typeface="Roboto"/>
                <a:cs typeface="Roboto"/>
              </a:rPr>
              <a:t>Model Results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3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7A0D193-987B-C93A-3775-6470596D9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Roboto"/>
                <a:ea typeface="Roboto"/>
                <a:cs typeface="Roboto"/>
              </a:rPr>
              <a:t>RMSE from ARIMA model = 4.389</a:t>
            </a:r>
          </a:p>
          <a:p>
            <a:pPr lvl="1"/>
            <a:r>
              <a:rPr lang="en-US">
                <a:latin typeface="Roboto"/>
                <a:ea typeface="Roboto"/>
                <a:cs typeface="Roboto"/>
              </a:rPr>
              <a:t>Time ≈ 15 minutes</a:t>
            </a:r>
          </a:p>
          <a:p>
            <a:r>
              <a:rPr lang="en-US">
                <a:latin typeface="Roboto"/>
                <a:ea typeface="Roboto"/>
                <a:cs typeface="Roboto"/>
              </a:rPr>
              <a:t>RMSE from Exponential Smoothing model = 4.782</a:t>
            </a:r>
          </a:p>
          <a:p>
            <a:pPr lvl="1"/>
            <a:r>
              <a:rPr lang="en-US">
                <a:latin typeface="Roboto"/>
                <a:ea typeface="Roboto"/>
                <a:cs typeface="Roboto"/>
              </a:rPr>
              <a:t>RMSE of 20 when regression was added on top</a:t>
            </a:r>
          </a:p>
          <a:p>
            <a:pPr lvl="1"/>
            <a:r>
              <a:rPr lang="en-US">
                <a:latin typeface="Roboto"/>
                <a:ea typeface="Roboto"/>
                <a:cs typeface="Roboto"/>
              </a:rPr>
              <a:t>Time ≈ &lt;30 seconds</a:t>
            </a:r>
          </a:p>
          <a:p>
            <a:r>
              <a:rPr lang="en-US">
                <a:latin typeface="Roboto"/>
                <a:ea typeface="Roboto"/>
                <a:cs typeface="Roboto"/>
              </a:rPr>
              <a:t>RMSE from Ridge Regression model = 5.126</a:t>
            </a:r>
          </a:p>
          <a:p>
            <a:pPr lvl="1"/>
            <a:r>
              <a:rPr lang="en-US">
                <a:latin typeface="Roboto"/>
                <a:ea typeface="Roboto"/>
                <a:cs typeface="Roboto"/>
              </a:rPr>
              <a:t>Time ≈ 30 seconds</a:t>
            </a: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780EA3-6264-76B2-1BF5-652FD3BB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</a:p>
        </p:txBody>
      </p:sp>
      <p:pic>
        <p:nvPicPr>
          <p:cNvPr id="5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BA9E233B-D062-62E4-9179-0D7936BD0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99" y="4270664"/>
            <a:ext cx="5310671" cy="2491705"/>
          </a:xfrm>
          <a:prstGeom prst="rect">
            <a:avLst/>
          </a:prstGeom>
        </p:spPr>
      </p:pic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8D27F4C-EA7A-9324-348E-7538D50F9B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31" t="25061" r="39034" b="16545"/>
          <a:stretch/>
        </p:blipFill>
        <p:spPr>
          <a:xfrm>
            <a:off x="5691670" y="3535900"/>
            <a:ext cx="4194711" cy="3226469"/>
          </a:xfrm>
          <a:prstGeom prst="rect">
            <a:avLst/>
          </a:prstGeom>
        </p:spPr>
      </p:pic>
      <p:pic>
        <p:nvPicPr>
          <p:cNvPr id="4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E6B21EC2-2ABF-A4C9-6F3B-FFE9A01246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7060" y="325507"/>
            <a:ext cx="4537363" cy="331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6182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Page">
  <a:themeElements>
    <a:clrScheme name="Custom 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64CCC9"/>
      </a:accent2>
      <a:accent3>
        <a:srgbClr val="A3D233"/>
      </a:accent3>
      <a:accent4>
        <a:srgbClr val="EAAA00"/>
      </a:accent4>
      <a:accent5>
        <a:srgbClr val="008C95"/>
      </a:accent5>
      <a:accent6>
        <a:srgbClr val="7800FF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Dividers">
  <a:themeElements>
    <a:clrScheme name="GA Tech 202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EAAA00"/>
      </a:accent1>
      <a:accent2>
        <a:srgbClr val="64CCC9"/>
      </a:accent2>
      <a:accent3>
        <a:srgbClr val="A3D233"/>
      </a:accent3>
      <a:accent4>
        <a:srgbClr val="7800FF"/>
      </a:accent4>
      <a:accent5>
        <a:srgbClr val="008C95"/>
      </a:accent5>
      <a:accent6>
        <a:srgbClr val="E04F38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3.xml><?xml version="1.0" encoding="utf-8"?>
<a:theme xmlns:a="http://schemas.openxmlformats.org/drawingml/2006/main" name="Content Page">
  <a:themeElements>
    <a:clrScheme name="GT Theme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003057"/>
      </a:accent2>
      <a:accent3>
        <a:srgbClr val="54585A"/>
      </a:accent3>
      <a:accent4>
        <a:srgbClr val="D6DBD4"/>
      </a:accent4>
      <a:accent5>
        <a:srgbClr val="F9F6E5"/>
      </a:accent5>
      <a:accent6>
        <a:srgbClr val="EAAA0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Title Page</vt:lpstr>
      <vt:lpstr>Dividers</vt:lpstr>
      <vt:lpstr>Content Page</vt:lpstr>
      <vt:lpstr>Unsupervised Learners: Forecasting Best Buy’s Daily Low-Selling SKU’s</vt:lpstr>
      <vt:lpstr>Our Process</vt:lpstr>
      <vt:lpstr>Data Cleaning &amp; Setup</vt:lpstr>
      <vt:lpstr>Data Setup</vt:lpstr>
      <vt:lpstr>Methodology: It Depends</vt:lpstr>
      <vt:lpstr>Modeling Methodology</vt:lpstr>
      <vt:lpstr>Exponential Smoothing and Regression</vt:lpstr>
      <vt:lpstr>Model Results</vt:lpstr>
      <vt:lpstr>Results</vt:lpstr>
      <vt:lpstr>Final Model</vt:lpstr>
      <vt:lpstr>ARIMA Model for each SKU</vt:lpstr>
      <vt:lpstr>Thank You</vt:lpstr>
    </vt:vector>
  </TitlesOfParts>
  <Company>Georgia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 and Charts  Style Guide</dc:title>
  <dc:creator>Perez, Raul N</dc:creator>
  <cp:revision>138</cp:revision>
  <dcterms:created xsi:type="dcterms:W3CDTF">2022-08-24T13:02:54Z</dcterms:created>
  <dcterms:modified xsi:type="dcterms:W3CDTF">2023-01-20T04:43:27Z</dcterms:modified>
</cp:coreProperties>
</file>